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4" r:id="rId2"/>
    <p:sldId id="295" r:id="rId3"/>
    <p:sldId id="338" r:id="rId4"/>
    <p:sldId id="337" r:id="rId5"/>
    <p:sldId id="329" r:id="rId6"/>
    <p:sldId id="341" r:id="rId7"/>
    <p:sldId id="340" r:id="rId8"/>
    <p:sldId id="265" r:id="rId9"/>
    <p:sldId id="298" r:id="rId10"/>
    <p:sldId id="256" r:id="rId11"/>
    <p:sldId id="888" r:id="rId12"/>
    <p:sldId id="258" r:id="rId13"/>
    <p:sldId id="259" r:id="rId14"/>
    <p:sldId id="905" r:id="rId15"/>
    <p:sldId id="323" r:id="rId16"/>
    <p:sldId id="896" r:id="rId17"/>
    <p:sldId id="897" r:id="rId18"/>
    <p:sldId id="898" r:id="rId19"/>
    <p:sldId id="899" r:id="rId20"/>
    <p:sldId id="260" r:id="rId21"/>
    <p:sldId id="901" r:id="rId22"/>
    <p:sldId id="892" r:id="rId23"/>
    <p:sldId id="883" r:id="rId24"/>
    <p:sldId id="886" r:id="rId25"/>
    <p:sldId id="884" r:id="rId26"/>
    <p:sldId id="264" r:id="rId27"/>
    <p:sldId id="906" r:id="rId28"/>
    <p:sldId id="890" r:id="rId29"/>
    <p:sldId id="891" r:id="rId30"/>
    <p:sldId id="893" r:id="rId31"/>
    <p:sldId id="903" r:id="rId32"/>
    <p:sldId id="904" r:id="rId33"/>
    <p:sldId id="257" r:id="rId34"/>
    <p:sldId id="8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3F1"/>
    <a:srgbClr val="5A1F9D"/>
    <a:srgbClr val="0733A3"/>
    <a:srgbClr val="CC0066"/>
    <a:srgbClr val="E6E6E6"/>
    <a:srgbClr val="5B9BD5"/>
    <a:srgbClr val="44B3E6"/>
    <a:srgbClr val="41B4E9"/>
    <a:srgbClr val="4D7FE4"/>
    <a:srgbClr val="5BA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4" autoAdjust="0"/>
    <p:restoredTop sz="97485" autoAdjust="0"/>
  </p:normalViewPr>
  <p:slideViewPr>
    <p:cSldViewPr snapToGrid="0">
      <p:cViewPr>
        <p:scale>
          <a:sx n="125" d="100"/>
          <a:sy n="125" d="100"/>
        </p:scale>
        <p:origin x="944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E50B6-ADBF-44EA-9711-9FCC62BAA249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6627E-657E-4498-9B64-2C7EBA544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8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7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46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23d6a4c3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c23d6a4c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23d6a4c3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c23d6a4c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263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23d6a4c3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c23d6a4c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8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3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2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5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3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c23d6a4c3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c23d6a4c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c23d6a4c3_0_2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0c23d6a4c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627E-657E-4498-9B64-2C7EBA5445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7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2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53000" cy="6858000"/>
          </a:xfrm>
          <a:custGeom>
            <a:avLst/>
            <a:gdLst>
              <a:gd name="connsiteX0" fmla="*/ 0 w 4953000"/>
              <a:gd name="connsiteY0" fmla="*/ 0 h 6858000"/>
              <a:gd name="connsiteX1" fmla="*/ 4953000 w 4953000"/>
              <a:gd name="connsiteY1" fmla="*/ 0 h 6858000"/>
              <a:gd name="connsiteX2" fmla="*/ 4953000 w 4953000"/>
              <a:gd name="connsiteY2" fmla="*/ 6858000 h 6858000"/>
              <a:gd name="connsiteX3" fmla="*/ 0 w 4953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6858000">
                <a:moveTo>
                  <a:pt x="0" y="0"/>
                </a:moveTo>
                <a:lnTo>
                  <a:pt x="4953000" y="0"/>
                </a:lnTo>
                <a:lnTo>
                  <a:pt x="4953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5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24500" y="2343150"/>
            <a:ext cx="6381750" cy="4191000"/>
          </a:xfrm>
          <a:custGeom>
            <a:avLst/>
            <a:gdLst>
              <a:gd name="connsiteX0" fmla="*/ 0 w 6381750"/>
              <a:gd name="connsiteY0" fmla="*/ 0 h 4191000"/>
              <a:gd name="connsiteX1" fmla="*/ 6381750 w 6381750"/>
              <a:gd name="connsiteY1" fmla="*/ 0 h 4191000"/>
              <a:gd name="connsiteX2" fmla="*/ 6381750 w 6381750"/>
              <a:gd name="connsiteY2" fmla="*/ 4191000 h 4191000"/>
              <a:gd name="connsiteX3" fmla="*/ 0 w 6381750"/>
              <a:gd name="connsiteY3" fmla="*/ 419100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191000">
                <a:moveTo>
                  <a:pt x="0" y="0"/>
                </a:moveTo>
                <a:lnTo>
                  <a:pt x="6381750" y="0"/>
                </a:lnTo>
                <a:lnTo>
                  <a:pt x="6381750" y="4191000"/>
                </a:lnTo>
                <a:lnTo>
                  <a:pt x="0" y="4191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0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42473" y="447675"/>
            <a:ext cx="5401853" cy="5962650"/>
          </a:xfrm>
          <a:custGeom>
            <a:avLst/>
            <a:gdLst>
              <a:gd name="connsiteX0" fmla="*/ 0 w 5401853"/>
              <a:gd name="connsiteY0" fmla="*/ 0 h 5962650"/>
              <a:gd name="connsiteX1" fmla="*/ 5401853 w 5401853"/>
              <a:gd name="connsiteY1" fmla="*/ 0 h 5962650"/>
              <a:gd name="connsiteX2" fmla="*/ 5401853 w 5401853"/>
              <a:gd name="connsiteY2" fmla="*/ 5962650 h 5962650"/>
              <a:gd name="connsiteX3" fmla="*/ 0 w 5401853"/>
              <a:gd name="connsiteY3" fmla="*/ 5962650 h 59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1853" h="5962650">
                <a:moveTo>
                  <a:pt x="0" y="0"/>
                </a:moveTo>
                <a:lnTo>
                  <a:pt x="5401853" y="0"/>
                </a:lnTo>
                <a:lnTo>
                  <a:pt x="5401853" y="5962650"/>
                </a:lnTo>
                <a:lnTo>
                  <a:pt x="0" y="5962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4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48400" cy="6858000"/>
          </a:xfrm>
          <a:custGeom>
            <a:avLst/>
            <a:gdLst>
              <a:gd name="connsiteX0" fmla="*/ 0 w 6248400"/>
              <a:gd name="connsiteY0" fmla="*/ 0 h 6858000"/>
              <a:gd name="connsiteX1" fmla="*/ 6248400 w 6248400"/>
              <a:gd name="connsiteY1" fmla="*/ 0 h 6858000"/>
              <a:gd name="connsiteX2" fmla="*/ 6248400 w 6248400"/>
              <a:gd name="connsiteY2" fmla="*/ 6858000 h 6858000"/>
              <a:gd name="connsiteX3" fmla="*/ 0 w 624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6858000">
                <a:moveTo>
                  <a:pt x="0" y="0"/>
                </a:moveTo>
                <a:lnTo>
                  <a:pt x="6248400" y="0"/>
                </a:lnTo>
                <a:lnTo>
                  <a:pt x="6248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87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09625" y="609600"/>
            <a:ext cx="10572750" cy="5638800"/>
          </a:xfrm>
          <a:custGeom>
            <a:avLst/>
            <a:gdLst>
              <a:gd name="connsiteX0" fmla="*/ 0 w 10572750"/>
              <a:gd name="connsiteY0" fmla="*/ 0 h 5638800"/>
              <a:gd name="connsiteX1" fmla="*/ 10572750 w 10572750"/>
              <a:gd name="connsiteY1" fmla="*/ 0 h 5638800"/>
              <a:gd name="connsiteX2" fmla="*/ 10572750 w 10572750"/>
              <a:gd name="connsiteY2" fmla="*/ 5638800 h 5638800"/>
              <a:gd name="connsiteX3" fmla="*/ 0 w 1057275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0" h="5638800">
                <a:moveTo>
                  <a:pt x="0" y="0"/>
                </a:moveTo>
                <a:lnTo>
                  <a:pt x="10572750" y="0"/>
                </a:lnTo>
                <a:lnTo>
                  <a:pt x="1057275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4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0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6858000 h 6858000"/>
              <a:gd name="connsiteX3" fmla="*/ 0 w 5867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400" h="6858000">
                <a:moveTo>
                  <a:pt x="0" y="0"/>
                </a:moveTo>
                <a:lnTo>
                  <a:pt x="5867400" y="0"/>
                </a:lnTo>
                <a:lnTo>
                  <a:pt x="5867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5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7400" cy="6858000"/>
          </a:xfrm>
          <a:custGeom>
            <a:avLst/>
            <a:gdLst>
              <a:gd name="connsiteX0" fmla="*/ 0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6858000 h 6858000"/>
              <a:gd name="connsiteX3" fmla="*/ 0 w 5867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400" h="6858000">
                <a:moveTo>
                  <a:pt x="0" y="0"/>
                </a:moveTo>
                <a:lnTo>
                  <a:pt x="5867400" y="0"/>
                </a:lnTo>
                <a:lnTo>
                  <a:pt x="5867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838200"/>
            <a:ext cx="12192000" cy="5181600"/>
          </a:xfrm>
          <a:custGeom>
            <a:avLst/>
            <a:gdLst>
              <a:gd name="connsiteX0" fmla="*/ 0 w 12192000"/>
              <a:gd name="connsiteY0" fmla="*/ 0 h 5181600"/>
              <a:gd name="connsiteX1" fmla="*/ 12192000 w 12192000"/>
              <a:gd name="connsiteY1" fmla="*/ 0 h 5181600"/>
              <a:gd name="connsiteX2" fmla="*/ 12192000 w 12192000"/>
              <a:gd name="connsiteY2" fmla="*/ 5181600 h 5181600"/>
              <a:gd name="connsiteX3" fmla="*/ 0 w 12192000"/>
              <a:gd name="connsiteY3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81600">
                <a:moveTo>
                  <a:pt x="0" y="0"/>
                </a:moveTo>
                <a:lnTo>
                  <a:pt x="12192000" y="0"/>
                </a:lnTo>
                <a:lnTo>
                  <a:pt x="12192000" y="5181600"/>
                </a:lnTo>
                <a:lnTo>
                  <a:pt x="0" y="518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90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800350"/>
            <a:ext cx="4267200" cy="4057650"/>
          </a:xfrm>
          <a:custGeom>
            <a:avLst/>
            <a:gdLst>
              <a:gd name="connsiteX0" fmla="*/ 0 w 4267200"/>
              <a:gd name="connsiteY0" fmla="*/ 0 h 4057650"/>
              <a:gd name="connsiteX1" fmla="*/ 4267200 w 4267200"/>
              <a:gd name="connsiteY1" fmla="*/ 0 h 4057650"/>
              <a:gd name="connsiteX2" fmla="*/ 4267200 w 4267200"/>
              <a:gd name="connsiteY2" fmla="*/ 4057650 h 4057650"/>
              <a:gd name="connsiteX3" fmla="*/ 0 w 4267200"/>
              <a:gd name="connsiteY3" fmla="*/ 405765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4057650">
                <a:moveTo>
                  <a:pt x="0" y="0"/>
                </a:moveTo>
                <a:lnTo>
                  <a:pt x="4267200" y="0"/>
                </a:lnTo>
                <a:lnTo>
                  <a:pt x="4267200" y="4057650"/>
                </a:lnTo>
                <a:lnTo>
                  <a:pt x="0" y="4057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533900" y="0"/>
            <a:ext cx="4629150" cy="3352800"/>
          </a:xfrm>
          <a:custGeom>
            <a:avLst/>
            <a:gdLst>
              <a:gd name="connsiteX0" fmla="*/ 0 w 4629150"/>
              <a:gd name="connsiteY0" fmla="*/ 0 h 3352800"/>
              <a:gd name="connsiteX1" fmla="*/ 4629150 w 4629150"/>
              <a:gd name="connsiteY1" fmla="*/ 0 h 3352800"/>
              <a:gd name="connsiteX2" fmla="*/ 4629150 w 4629150"/>
              <a:gd name="connsiteY2" fmla="*/ 3352800 h 3352800"/>
              <a:gd name="connsiteX3" fmla="*/ 0 w 4629150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9150" h="3352800">
                <a:moveTo>
                  <a:pt x="0" y="0"/>
                </a:moveTo>
                <a:lnTo>
                  <a:pt x="4629150" y="0"/>
                </a:lnTo>
                <a:lnTo>
                  <a:pt x="4629150" y="3352800"/>
                </a:lnTo>
                <a:lnTo>
                  <a:pt x="0" y="3352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6750" y="609600"/>
            <a:ext cx="5448300" cy="5638800"/>
          </a:xfrm>
          <a:custGeom>
            <a:avLst/>
            <a:gdLst>
              <a:gd name="connsiteX0" fmla="*/ 0 w 5448300"/>
              <a:gd name="connsiteY0" fmla="*/ 0 h 5638800"/>
              <a:gd name="connsiteX1" fmla="*/ 5448300 w 5448300"/>
              <a:gd name="connsiteY1" fmla="*/ 0 h 5638800"/>
              <a:gd name="connsiteX2" fmla="*/ 5448300 w 5448300"/>
              <a:gd name="connsiteY2" fmla="*/ 5638800 h 5638800"/>
              <a:gd name="connsiteX3" fmla="*/ 0 w 54483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8300" h="5638800">
                <a:moveTo>
                  <a:pt x="0" y="0"/>
                </a:moveTo>
                <a:lnTo>
                  <a:pt x="5448300" y="0"/>
                </a:lnTo>
                <a:lnTo>
                  <a:pt x="544830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95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295900" y="1885950"/>
            <a:ext cx="6400800" cy="4972050"/>
          </a:xfrm>
          <a:custGeom>
            <a:avLst/>
            <a:gdLst>
              <a:gd name="connsiteX0" fmla="*/ 0 w 6400800"/>
              <a:gd name="connsiteY0" fmla="*/ 0 h 4972050"/>
              <a:gd name="connsiteX1" fmla="*/ 6400800 w 6400800"/>
              <a:gd name="connsiteY1" fmla="*/ 0 h 4972050"/>
              <a:gd name="connsiteX2" fmla="*/ 6400800 w 6400800"/>
              <a:gd name="connsiteY2" fmla="*/ 4972050 h 4972050"/>
              <a:gd name="connsiteX3" fmla="*/ 0 w 6400800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4972050">
                <a:moveTo>
                  <a:pt x="0" y="0"/>
                </a:moveTo>
                <a:lnTo>
                  <a:pt x="6400800" y="0"/>
                </a:lnTo>
                <a:lnTo>
                  <a:pt x="6400800" y="4972050"/>
                </a:lnTo>
                <a:lnTo>
                  <a:pt x="0" y="4972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7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806566" cy="6858000"/>
          </a:xfrm>
          <a:custGeom>
            <a:avLst/>
            <a:gdLst>
              <a:gd name="connsiteX0" fmla="*/ 0 w 6806566"/>
              <a:gd name="connsiteY0" fmla="*/ 0 h 6858000"/>
              <a:gd name="connsiteX1" fmla="*/ 3306047 w 6806566"/>
              <a:gd name="connsiteY1" fmla="*/ 0 h 6858000"/>
              <a:gd name="connsiteX2" fmla="*/ 6806566 w 6806566"/>
              <a:gd name="connsiteY2" fmla="*/ 3429000 h 6858000"/>
              <a:gd name="connsiteX3" fmla="*/ 3306048 w 6806566"/>
              <a:gd name="connsiteY3" fmla="*/ 6858000 h 6858000"/>
              <a:gd name="connsiteX4" fmla="*/ 0 w 68065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566" h="6858000">
                <a:moveTo>
                  <a:pt x="0" y="0"/>
                </a:moveTo>
                <a:lnTo>
                  <a:pt x="3306047" y="0"/>
                </a:lnTo>
                <a:lnTo>
                  <a:pt x="6806566" y="3429000"/>
                </a:lnTo>
                <a:lnTo>
                  <a:pt x="33060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8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 flipH="1">
            <a:off x="5385434" y="1"/>
            <a:ext cx="6806566" cy="6858000"/>
          </a:xfrm>
          <a:custGeom>
            <a:avLst/>
            <a:gdLst>
              <a:gd name="connsiteX0" fmla="*/ 0 w 6806566"/>
              <a:gd name="connsiteY0" fmla="*/ 0 h 6858000"/>
              <a:gd name="connsiteX1" fmla="*/ 3306047 w 6806566"/>
              <a:gd name="connsiteY1" fmla="*/ 0 h 6858000"/>
              <a:gd name="connsiteX2" fmla="*/ 6806566 w 6806566"/>
              <a:gd name="connsiteY2" fmla="*/ 3429000 h 6858000"/>
              <a:gd name="connsiteX3" fmla="*/ 3306048 w 6806566"/>
              <a:gd name="connsiteY3" fmla="*/ 6858000 h 6858000"/>
              <a:gd name="connsiteX4" fmla="*/ 0 w 68065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566" h="6858000">
                <a:moveTo>
                  <a:pt x="0" y="0"/>
                </a:moveTo>
                <a:lnTo>
                  <a:pt x="3306047" y="0"/>
                </a:lnTo>
                <a:lnTo>
                  <a:pt x="6806566" y="3429000"/>
                </a:lnTo>
                <a:lnTo>
                  <a:pt x="33060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26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81400" cy="4362450"/>
          </a:xfrm>
          <a:custGeom>
            <a:avLst/>
            <a:gdLst>
              <a:gd name="connsiteX0" fmla="*/ 0 w 3581400"/>
              <a:gd name="connsiteY0" fmla="*/ 0 h 4362450"/>
              <a:gd name="connsiteX1" fmla="*/ 3581400 w 3581400"/>
              <a:gd name="connsiteY1" fmla="*/ 0 h 4362450"/>
              <a:gd name="connsiteX2" fmla="*/ 3581400 w 3581400"/>
              <a:gd name="connsiteY2" fmla="*/ 4362450 h 4362450"/>
              <a:gd name="connsiteX3" fmla="*/ 0 w 358140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4362450">
                <a:moveTo>
                  <a:pt x="0" y="0"/>
                </a:moveTo>
                <a:lnTo>
                  <a:pt x="3581400" y="0"/>
                </a:lnTo>
                <a:lnTo>
                  <a:pt x="358140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71900" y="0"/>
            <a:ext cx="3581400" cy="4362450"/>
          </a:xfrm>
          <a:custGeom>
            <a:avLst/>
            <a:gdLst>
              <a:gd name="connsiteX0" fmla="*/ 0 w 3581400"/>
              <a:gd name="connsiteY0" fmla="*/ 0 h 4362450"/>
              <a:gd name="connsiteX1" fmla="*/ 3581400 w 3581400"/>
              <a:gd name="connsiteY1" fmla="*/ 0 h 4362450"/>
              <a:gd name="connsiteX2" fmla="*/ 3581400 w 3581400"/>
              <a:gd name="connsiteY2" fmla="*/ 4362450 h 4362450"/>
              <a:gd name="connsiteX3" fmla="*/ 0 w 358140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4362450">
                <a:moveTo>
                  <a:pt x="0" y="0"/>
                </a:moveTo>
                <a:lnTo>
                  <a:pt x="3581400" y="0"/>
                </a:lnTo>
                <a:lnTo>
                  <a:pt x="358140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6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0050" y="1638300"/>
            <a:ext cx="5943600" cy="4876800"/>
          </a:xfrm>
          <a:custGeom>
            <a:avLst/>
            <a:gdLst>
              <a:gd name="connsiteX0" fmla="*/ 0 w 5943600"/>
              <a:gd name="connsiteY0" fmla="*/ 0 h 4876800"/>
              <a:gd name="connsiteX1" fmla="*/ 5943600 w 5943600"/>
              <a:gd name="connsiteY1" fmla="*/ 0 h 4876800"/>
              <a:gd name="connsiteX2" fmla="*/ 5943600 w 5943600"/>
              <a:gd name="connsiteY2" fmla="*/ 4876800 h 4876800"/>
              <a:gd name="connsiteX3" fmla="*/ 0 w 5943600"/>
              <a:gd name="connsiteY3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600" h="4876800">
                <a:moveTo>
                  <a:pt x="0" y="0"/>
                </a:moveTo>
                <a:lnTo>
                  <a:pt x="5943600" y="0"/>
                </a:lnTo>
                <a:lnTo>
                  <a:pt x="5943600" y="4876800"/>
                </a:lnTo>
                <a:lnTo>
                  <a:pt x="0" y="4876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82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762375" y="0"/>
            <a:ext cx="4667250" cy="6858000"/>
          </a:xfrm>
          <a:custGeom>
            <a:avLst/>
            <a:gdLst>
              <a:gd name="connsiteX0" fmla="*/ 0 w 4667250"/>
              <a:gd name="connsiteY0" fmla="*/ 0 h 6858000"/>
              <a:gd name="connsiteX1" fmla="*/ 4667250 w 4667250"/>
              <a:gd name="connsiteY1" fmla="*/ 0 h 6858000"/>
              <a:gd name="connsiteX2" fmla="*/ 4667250 w 4667250"/>
              <a:gd name="connsiteY2" fmla="*/ 6858000 h 6858000"/>
              <a:gd name="connsiteX3" fmla="*/ 0 w 4667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0" h="6858000">
                <a:moveTo>
                  <a:pt x="0" y="0"/>
                </a:moveTo>
                <a:lnTo>
                  <a:pt x="4667250" y="0"/>
                </a:lnTo>
                <a:lnTo>
                  <a:pt x="4667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67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171951" y="1009651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716774" y="1009651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261599" y="1009651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171951" y="3517783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6716774" y="3517783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9261599" y="3517783"/>
            <a:ext cx="2377951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91000" cy="6858000"/>
          </a:xfrm>
          <a:custGeom>
            <a:avLst/>
            <a:gdLst>
              <a:gd name="connsiteX0" fmla="*/ 0 w 4191000"/>
              <a:gd name="connsiteY0" fmla="*/ 0 h 6858000"/>
              <a:gd name="connsiteX1" fmla="*/ 4191000 w 4191000"/>
              <a:gd name="connsiteY1" fmla="*/ 0 h 6858000"/>
              <a:gd name="connsiteX2" fmla="*/ 4191000 w 4191000"/>
              <a:gd name="connsiteY2" fmla="*/ 6858000 h 6858000"/>
              <a:gd name="connsiteX3" fmla="*/ 0 w 4191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6858000">
                <a:moveTo>
                  <a:pt x="0" y="0"/>
                </a:moveTo>
                <a:lnTo>
                  <a:pt x="4191000" y="0"/>
                </a:lnTo>
                <a:lnTo>
                  <a:pt x="4191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191000" y="0"/>
            <a:ext cx="2895600" cy="2362200"/>
          </a:xfrm>
          <a:custGeom>
            <a:avLst/>
            <a:gdLst>
              <a:gd name="connsiteX0" fmla="*/ 0 w 2895600"/>
              <a:gd name="connsiteY0" fmla="*/ 0 h 2362200"/>
              <a:gd name="connsiteX1" fmla="*/ 2895600 w 2895600"/>
              <a:gd name="connsiteY1" fmla="*/ 0 h 2362200"/>
              <a:gd name="connsiteX2" fmla="*/ 2895600 w 2895600"/>
              <a:gd name="connsiteY2" fmla="*/ 2362200 h 2362200"/>
              <a:gd name="connsiteX3" fmla="*/ 0 w 28956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2362200">
                <a:moveTo>
                  <a:pt x="0" y="0"/>
                </a:moveTo>
                <a:lnTo>
                  <a:pt x="2895600" y="0"/>
                </a:lnTo>
                <a:lnTo>
                  <a:pt x="289560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191000" y="4495800"/>
            <a:ext cx="2895600" cy="2362200"/>
          </a:xfrm>
          <a:custGeom>
            <a:avLst/>
            <a:gdLst>
              <a:gd name="connsiteX0" fmla="*/ 0 w 2895600"/>
              <a:gd name="connsiteY0" fmla="*/ 0 h 2362200"/>
              <a:gd name="connsiteX1" fmla="*/ 2895600 w 2895600"/>
              <a:gd name="connsiteY1" fmla="*/ 0 h 2362200"/>
              <a:gd name="connsiteX2" fmla="*/ 2895600 w 2895600"/>
              <a:gd name="connsiteY2" fmla="*/ 2362200 h 2362200"/>
              <a:gd name="connsiteX3" fmla="*/ 0 w 28956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2362200">
                <a:moveTo>
                  <a:pt x="0" y="0"/>
                </a:moveTo>
                <a:lnTo>
                  <a:pt x="2895600" y="0"/>
                </a:lnTo>
                <a:lnTo>
                  <a:pt x="289560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63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71475" y="0"/>
            <a:ext cx="11449050" cy="4152900"/>
          </a:xfrm>
          <a:custGeom>
            <a:avLst/>
            <a:gdLst>
              <a:gd name="connsiteX0" fmla="*/ 0 w 11449050"/>
              <a:gd name="connsiteY0" fmla="*/ 0 h 4152900"/>
              <a:gd name="connsiteX1" fmla="*/ 11449050 w 11449050"/>
              <a:gd name="connsiteY1" fmla="*/ 0 h 4152900"/>
              <a:gd name="connsiteX2" fmla="*/ 11449050 w 11449050"/>
              <a:gd name="connsiteY2" fmla="*/ 4152900 h 4152900"/>
              <a:gd name="connsiteX3" fmla="*/ 0 w 11449050"/>
              <a:gd name="connsiteY3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9050" h="4152900">
                <a:moveTo>
                  <a:pt x="0" y="0"/>
                </a:moveTo>
                <a:lnTo>
                  <a:pt x="11449050" y="0"/>
                </a:lnTo>
                <a:lnTo>
                  <a:pt x="11449050" y="4152900"/>
                </a:lnTo>
                <a:lnTo>
                  <a:pt x="0" y="4152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52500" y="762000"/>
            <a:ext cx="10287000" cy="3714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37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49580" y="1833130"/>
            <a:ext cx="4305300" cy="2446020"/>
          </a:xfrm>
          <a:custGeom>
            <a:avLst/>
            <a:gdLst>
              <a:gd name="connsiteX0" fmla="*/ 0 w 4305300"/>
              <a:gd name="connsiteY0" fmla="*/ 0 h 2446020"/>
              <a:gd name="connsiteX1" fmla="*/ 4305300 w 4305300"/>
              <a:gd name="connsiteY1" fmla="*/ 0 h 2446020"/>
              <a:gd name="connsiteX2" fmla="*/ 4305300 w 4305300"/>
              <a:gd name="connsiteY2" fmla="*/ 2446020 h 2446020"/>
              <a:gd name="connsiteX3" fmla="*/ 0 w 4305300"/>
              <a:gd name="connsiteY3" fmla="*/ 244602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300" h="2446020">
                <a:moveTo>
                  <a:pt x="0" y="0"/>
                </a:moveTo>
                <a:lnTo>
                  <a:pt x="4305300" y="0"/>
                </a:lnTo>
                <a:lnTo>
                  <a:pt x="4305300" y="2446020"/>
                </a:lnTo>
                <a:lnTo>
                  <a:pt x="0" y="244602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885750" y="3292733"/>
            <a:ext cx="2582297" cy="1467110"/>
          </a:xfrm>
          <a:custGeom>
            <a:avLst/>
            <a:gdLst>
              <a:gd name="connsiteX0" fmla="*/ 0 w 2582297"/>
              <a:gd name="connsiteY0" fmla="*/ 0 h 1467110"/>
              <a:gd name="connsiteX1" fmla="*/ 2582297 w 2582297"/>
              <a:gd name="connsiteY1" fmla="*/ 0 h 1467110"/>
              <a:gd name="connsiteX2" fmla="*/ 2582297 w 2582297"/>
              <a:gd name="connsiteY2" fmla="*/ 1467110 h 1467110"/>
              <a:gd name="connsiteX3" fmla="*/ 0 w 2582297"/>
              <a:gd name="connsiteY3" fmla="*/ 1467110 h 146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297" h="1467110">
                <a:moveTo>
                  <a:pt x="0" y="0"/>
                </a:moveTo>
                <a:lnTo>
                  <a:pt x="2582297" y="0"/>
                </a:lnTo>
                <a:lnTo>
                  <a:pt x="2582297" y="1467110"/>
                </a:lnTo>
                <a:lnTo>
                  <a:pt x="0" y="14671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22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89441" y="2000907"/>
            <a:ext cx="1914218" cy="4157310"/>
          </a:xfrm>
          <a:custGeom>
            <a:avLst/>
            <a:gdLst>
              <a:gd name="connsiteX0" fmla="*/ 174634 w 1914218"/>
              <a:gd name="connsiteY0" fmla="*/ 0 h 4157310"/>
              <a:gd name="connsiteX1" fmla="*/ 437343 w 1914218"/>
              <a:gd name="connsiteY1" fmla="*/ 0 h 4157310"/>
              <a:gd name="connsiteX2" fmla="*/ 428831 w 1914218"/>
              <a:gd name="connsiteY2" fmla="*/ 42164 h 4157310"/>
              <a:gd name="connsiteX3" fmla="*/ 549699 w 1914218"/>
              <a:gd name="connsiteY3" fmla="*/ 163032 h 4157310"/>
              <a:gd name="connsiteX4" fmla="*/ 1373291 w 1914218"/>
              <a:gd name="connsiteY4" fmla="*/ 163032 h 4157310"/>
              <a:gd name="connsiteX5" fmla="*/ 1494159 w 1914218"/>
              <a:gd name="connsiteY5" fmla="*/ 42164 h 4157310"/>
              <a:gd name="connsiteX6" fmla="*/ 1485647 w 1914218"/>
              <a:gd name="connsiteY6" fmla="*/ 0 h 4157310"/>
              <a:gd name="connsiteX7" fmla="*/ 1739584 w 1914218"/>
              <a:gd name="connsiteY7" fmla="*/ 0 h 4157310"/>
              <a:gd name="connsiteX8" fmla="*/ 1914218 w 1914218"/>
              <a:gd name="connsiteY8" fmla="*/ 174634 h 4157310"/>
              <a:gd name="connsiteX9" fmla="*/ 1914218 w 1914218"/>
              <a:gd name="connsiteY9" fmla="*/ 3982676 h 4157310"/>
              <a:gd name="connsiteX10" fmla="*/ 1739584 w 1914218"/>
              <a:gd name="connsiteY10" fmla="*/ 4157310 h 4157310"/>
              <a:gd name="connsiteX11" fmla="*/ 174634 w 1914218"/>
              <a:gd name="connsiteY11" fmla="*/ 4157310 h 4157310"/>
              <a:gd name="connsiteX12" fmla="*/ 0 w 1914218"/>
              <a:gd name="connsiteY12" fmla="*/ 3982676 h 4157310"/>
              <a:gd name="connsiteX13" fmla="*/ 0 w 1914218"/>
              <a:gd name="connsiteY13" fmla="*/ 174634 h 4157310"/>
              <a:gd name="connsiteX14" fmla="*/ 174634 w 1914218"/>
              <a:gd name="connsiteY14" fmla="*/ 0 h 415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14218" h="4157310">
                <a:moveTo>
                  <a:pt x="174634" y="0"/>
                </a:moveTo>
                <a:lnTo>
                  <a:pt x="437343" y="0"/>
                </a:lnTo>
                <a:lnTo>
                  <a:pt x="428831" y="42164"/>
                </a:lnTo>
                <a:cubicBezTo>
                  <a:pt x="428831" y="108918"/>
                  <a:pt x="482945" y="163032"/>
                  <a:pt x="549699" y="163032"/>
                </a:cubicBezTo>
                <a:lnTo>
                  <a:pt x="1373291" y="163032"/>
                </a:lnTo>
                <a:cubicBezTo>
                  <a:pt x="1440045" y="163032"/>
                  <a:pt x="1494159" y="108918"/>
                  <a:pt x="1494159" y="42164"/>
                </a:cubicBezTo>
                <a:lnTo>
                  <a:pt x="1485647" y="0"/>
                </a:lnTo>
                <a:lnTo>
                  <a:pt x="1739584" y="0"/>
                </a:lnTo>
                <a:cubicBezTo>
                  <a:pt x="1836032" y="0"/>
                  <a:pt x="1914218" y="78186"/>
                  <a:pt x="1914218" y="174634"/>
                </a:cubicBezTo>
                <a:lnTo>
                  <a:pt x="1914218" y="3982676"/>
                </a:lnTo>
                <a:cubicBezTo>
                  <a:pt x="1914218" y="4079124"/>
                  <a:pt x="1836032" y="4157310"/>
                  <a:pt x="1739584" y="4157310"/>
                </a:cubicBezTo>
                <a:lnTo>
                  <a:pt x="174634" y="4157310"/>
                </a:lnTo>
                <a:cubicBezTo>
                  <a:pt x="78186" y="4157310"/>
                  <a:pt x="0" y="4079124"/>
                  <a:pt x="0" y="3982676"/>
                </a:cubicBezTo>
                <a:lnTo>
                  <a:pt x="0" y="174634"/>
                </a:lnTo>
                <a:cubicBezTo>
                  <a:pt x="0" y="78186"/>
                  <a:pt x="78186" y="0"/>
                  <a:pt x="17463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841" y="2000907"/>
            <a:ext cx="1914218" cy="4157310"/>
          </a:xfrm>
          <a:custGeom>
            <a:avLst/>
            <a:gdLst>
              <a:gd name="connsiteX0" fmla="*/ 174634 w 1914218"/>
              <a:gd name="connsiteY0" fmla="*/ 0 h 4157310"/>
              <a:gd name="connsiteX1" fmla="*/ 437343 w 1914218"/>
              <a:gd name="connsiteY1" fmla="*/ 0 h 4157310"/>
              <a:gd name="connsiteX2" fmla="*/ 428831 w 1914218"/>
              <a:gd name="connsiteY2" fmla="*/ 42164 h 4157310"/>
              <a:gd name="connsiteX3" fmla="*/ 549699 w 1914218"/>
              <a:gd name="connsiteY3" fmla="*/ 163032 h 4157310"/>
              <a:gd name="connsiteX4" fmla="*/ 1373291 w 1914218"/>
              <a:gd name="connsiteY4" fmla="*/ 163032 h 4157310"/>
              <a:gd name="connsiteX5" fmla="*/ 1494159 w 1914218"/>
              <a:gd name="connsiteY5" fmla="*/ 42164 h 4157310"/>
              <a:gd name="connsiteX6" fmla="*/ 1485647 w 1914218"/>
              <a:gd name="connsiteY6" fmla="*/ 0 h 4157310"/>
              <a:gd name="connsiteX7" fmla="*/ 1739584 w 1914218"/>
              <a:gd name="connsiteY7" fmla="*/ 0 h 4157310"/>
              <a:gd name="connsiteX8" fmla="*/ 1914218 w 1914218"/>
              <a:gd name="connsiteY8" fmla="*/ 174634 h 4157310"/>
              <a:gd name="connsiteX9" fmla="*/ 1914218 w 1914218"/>
              <a:gd name="connsiteY9" fmla="*/ 3982676 h 4157310"/>
              <a:gd name="connsiteX10" fmla="*/ 1739584 w 1914218"/>
              <a:gd name="connsiteY10" fmla="*/ 4157310 h 4157310"/>
              <a:gd name="connsiteX11" fmla="*/ 174634 w 1914218"/>
              <a:gd name="connsiteY11" fmla="*/ 4157310 h 4157310"/>
              <a:gd name="connsiteX12" fmla="*/ 0 w 1914218"/>
              <a:gd name="connsiteY12" fmla="*/ 3982676 h 4157310"/>
              <a:gd name="connsiteX13" fmla="*/ 0 w 1914218"/>
              <a:gd name="connsiteY13" fmla="*/ 174634 h 4157310"/>
              <a:gd name="connsiteX14" fmla="*/ 174634 w 1914218"/>
              <a:gd name="connsiteY14" fmla="*/ 0 h 415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14218" h="4157310">
                <a:moveTo>
                  <a:pt x="174634" y="0"/>
                </a:moveTo>
                <a:lnTo>
                  <a:pt x="437343" y="0"/>
                </a:lnTo>
                <a:lnTo>
                  <a:pt x="428831" y="42164"/>
                </a:lnTo>
                <a:cubicBezTo>
                  <a:pt x="428831" y="108918"/>
                  <a:pt x="482945" y="163032"/>
                  <a:pt x="549699" y="163032"/>
                </a:cubicBezTo>
                <a:lnTo>
                  <a:pt x="1373291" y="163032"/>
                </a:lnTo>
                <a:cubicBezTo>
                  <a:pt x="1440045" y="163032"/>
                  <a:pt x="1494159" y="108918"/>
                  <a:pt x="1494159" y="42164"/>
                </a:cubicBezTo>
                <a:lnTo>
                  <a:pt x="1485647" y="0"/>
                </a:lnTo>
                <a:lnTo>
                  <a:pt x="1739584" y="0"/>
                </a:lnTo>
                <a:cubicBezTo>
                  <a:pt x="1836032" y="0"/>
                  <a:pt x="1914218" y="78186"/>
                  <a:pt x="1914218" y="174634"/>
                </a:cubicBezTo>
                <a:lnTo>
                  <a:pt x="1914218" y="3982676"/>
                </a:lnTo>
                <a:cubicBezTo>
                  <a:pt x="1914218" y="4079124"/>
                  <a:pt x="1836032" y="4157310"/>
                  <a:pt x="1739584" y="4157310"/>
                </a:cubicBezTo>
                <a:lnTo>
                  <a:pt x="174634" y="4157310"/>
                </a:lnTo>
                <a:cubicBezTo>
                  <a:pt x="78186" y="4157310"/>
                  <a:pt x="0" y="4079124"/>
                  <a:pt x="0" y="3982676"/>
                </a:cubicBezTo>
                <a:lnTo>
                  <a:pt x="0" y="174634"/>
                </a:lnTo>
                <a:cubicBezTo>
                  <a:pt x="0" y="78186"/>
                  <a:pt x="78186" y="0"/>
                  <a:pt x="17463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50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1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E280-207B-41E3-8693-FC18F4916AC9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BD30D-7B7D-4D96-ABC7-1CB27B9E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16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6D966-E1D7-4139-9698-110F38F4B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8138"/>
            <a:ext cx="12192000" cy="4969289"/>
          </a:xfrm>
          <a:custGeom>
            <a:avLst/>
            <a:gdLst>
              <a:gd name="connsiteX0" fmla="*/ 1 w 12192000"/>
              <a:gd name="connsiteY0" fmla="*/ 0 h 4969289"/>
              <a:gd name="connsiteX1" fmla="*/ 4218173 w 12192000"/>
              <a:gd name="connsiteY1" fmla="*/ 12596 h 4969289"/>
              <a:gd name="connsiteX2" fmla="*/ 4460596 w 12192000"/>
              <a:gd name="connsiteY2" fmla="*/ 255020 h 4969289"/>
              <a:gd name="connsiteX3" fmla="*/ 12192000 w 12192000"/>
              <a:gd name="connsiteY3" fmla="*/ 255020 h 4969289"/>
              <a:gd name="connsiteX4" fmla="*/ 12192000 w 12192000"/>
              <a:gd name="connsiteY4" fmla="*/ 4750819 h 4969289"/>
              <a:gd name="connsiteX5" fmla="*/ 12191999 w 12192000"/>
              <a:gd name="connsiteY5" fmla="*/ 4750819 h 4969289"/>
              <a:gd name="connsiteX6" fmla="*/ 12191999 w 12192000"/>
              <a:gd name="connsiteY6" fmla="*/ 4969289 h 4969289"/>
              <a:gd name="connsiteX7" fmla="*/ 8119280 w 12192000"/>
              <a:gd name="connsiteY7" fmla="*/ 4957128 h 4969289"/>
              <a:gd name="connsiteX8" fmla="*/ 7912971 w 12192000"/>
              <a:gd name="connsiteY8" fmla="*/ 4750819 h 4969289"/>
              <a:gd name="connsiteX9" fmla="*/ 0 w 12192000"/>
              <a:gd name="connsiteY9" fmla="*/ 4750819 h 4969289"/>
              <a:gd name="connsiteX10" fmla="*/ 0 w 12192000"/>
              <a:gd name="connsiteY10" fmla="*/ 255020 h 4969289"/>
              <a:gd name="connsiteX11" fmla="*/ 1 w 12192000"/>
              <a:gd name="connsiteY11" fmla="*/ 255020 h 496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969289">
                <a:moveTo>
                  <a:pt x="1" y="0"/>
                </a:moveTo>
                <a:lnTo>
                  <a:pt x="4218173" y="12596"/>
                </a:lnTo>
                <a:lnTo>
                  <a:pt x="4460596" y="255020"/>
                </a:lnTo>
                <a:lnTo>
                  <a:pt x="12192000" y="255020"/>
                </a:lnTo>
                <a:lnTo>
                  <a:pt x="12192000" y="4750819"/>
                </a:lnTo>
                <a:lnTo>
                  <a:pt x="12191999" y="4750819"/>
                </a:lnTo>
                <a:lnTo>
                  <a:pt x="12191999" y="4969289"/>
                </a:lnTo>
                <a:lnTo>
                  <a:pt x="8119280" y="4957128"/>
                </a:lnTo>
                <a:lnTo>
                  <a:pt x="7912971" y="4750819"/>
                </a:lnTo>
                <a:lnTo>
                  <a:pt x="0" y="4750819"/>
                </a:lnTo>
                <a:lnTo>
                  <a:pt x="0" y="255020"/>
                </a:lnTo>
                <a:lnTo>
                  <a:pt x="1" y="255020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705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3EAD16-22A9-4A1A-9D16-2630BA3390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3428999"/>
          </a:xfrm>
          <a:custGeom>
            <a:avLst/>
            <a:gdLst>
              <a:gd name="connsiteX0" fmla="*/ 0 w 12192000"/>
              <a:gd name="connsiteY0" fmla="*/ 0 h 3428999"/>
              <a:gd name="connsiteX1" fmla="*/ 12192000 w 12192000"/>
              <a:gd name="connsiteY1" fmla="*/ 0 h 3428999"/>
              <a:gd name="connsiteX2" fmla="*/ 12192000 w 12192000"/>
              <a:gd name="connsiteY2" fmla="*/ 3428999 h 3428999"/>
              <a:gd name="connsiteX3" fmla="*/ 0 w 12192000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8999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0" y="3428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6EAB7D-73ED-4E28-AA5B-2F205F61E2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8300" y="-666846"/>
            <a:ext cx="6743700" cy="6839047"/>
          </a:xfrm>
          <a:custGeom>
            <a:avLst/>
            <a:gdLst>
              <a:gd name="connsiteX0" fmla="*/ 6743700 w 6743700"/>
              <a:gd name="connsiteY0" fmla="*/ 0 h 6839047"/>
              <a:gd name="connsiteX1" fmla="*/ 6743700 w 6743700"/>
              <a:gd name="connsiteY1" fmla="*/ 6839047 h 6839047"/>
              <a:gd name="connsiteX2" fmla="*/ 0 w 6743700"/>
              <a:gd name="connsiteY2" fmla="*/ 5153122 h 6839047"/>
              <a:gd name="connsiteX3" fmla="*/ 0 w 6743700"/>
              <a:gd name="connsiteY3" fmla="*/ 1685925 h 683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0" h="6839047">
                <a:moveTo>
                  <a:pt x="6743700" y="0"/>
                </a:moveTo>
                <a:lnTo>
                  <a:pt x="6743700" y="6839047"/>
                </a:lnTo>
                <a:lnTo>
                  <a:pt x="0" y="5153122"/>
                </a:lnTo>
                <a:lnTo>
                  <a:pt x="0" y="16859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2F7166-C890-407C-9B5B-B26919493F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7200" y="1640114"/>
            <a:ext cx="3475876" cy="7300686"/>
          </a:xfrm>
          <a:custGeom>
            <a:avLst/>
            <a:gdLst>
              <a:gd name="connsiteX0" fmla="*/ 298439 w 3475876"/>
              <a:gd name="connsiteY0" fmla="*/ 0 h 7300686"/>
              <a:gd name="connsiteX1" fmla="*/ 3177437 w 3475876"/>
              <a:gd name="connsiteY1" fmla="*/ 0 h 7300686"/>
              <a:gd name="connsiteX2" fmla="*/ 3475876 w 3475876"/>
              <a:gd name="connsiteY2" fmla="*/ 298439 h 7300686"/>
              <a:gd name="connsiteX3" fmla="*/ 3475876 w 3475876"/>
              <a:gd name="connsiteY3" fmla="*/ 7002247 h 7300686"/>
              <a:gd name="connsiteX4" fmla="*/ 3177437 w 3475876"/>
              <a:gd name="connsiteY4" fmla="*/ 7300686 h 7300686"/>
              <a:gd name="connsiteX5" fmla="*/ 298439 w 3475876"/>
              <a:gd name="connsiteY5" fmla="*/ 7300686 h 7300686"/>
              <a:gd name="connsiteX6" fmla="*/ 0 w 3475876"/>
              <a:gd name="connsiteY6" fmla="*/ 7002247 h 7300686"/>
              <a:gd name="connsiteX7" fmla="*/ 0 w 3475876"/>
              <a:gd name="connsiteY7" fmla="*/ 298439 h 7300686"/>
              <a:gd name="connsiteX8" fmla="*/ 298439 w 3475876"/>
              <a:gd name="connsiteY8" fmla="*/ 0 h 730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5876" h="7300686">
                <a:moveTo>
                  <a:pt x="298439" y="0"/>
                </a:moveTo>
                <a:lnTo>
                  <a:pt x="3177437" y="0"/>
                </a:lnTo>
                <a:cubicBezTo>
                  <a:pt x="3342260" y="0"/>
                  <a:pt x="3475876" y="133616"/>
                  <a:pt x="3475876" y="298439"/>
                </a:cubicBezTo>
                <a:lnTo>
                  <a:pt x="3475876" y="7002247"/>
                </a:lnTo>
                <a:cubicBezTo>
                  <a:pt x="3475876" y="7167070"/>
                  <a:pt x="3342260" y="7300686"/>
                  <a:pt x="3177437" y="7300686"/>
                </a:cubicBezTo>
                <a:lnTo>
                  <a:pt x="298439" y="7300686"/>
                </a:lnTo>
                <a:cubicBezTo>
                  <a:pt x="133616" y="7300686"/>
                  <a:pt x="0" y="7167070"/>
                  <a:pt x="0" y="7002247"/>
                </a:cubicBezTo>
                <a:lnTo>
                  <a:pt x="0" y="298439"/>
                </a:lnTo>
                <a:cubicBezTo>
                  <a:pt x="0" y="133616"/>
                  <a:pt x="133616" y="0"/>
                  <a:pt x="29843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047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9977C5-42BB-4A43-B243-29A47A0E33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600" y="1306287"/>
            <a:ext cx="3744686" cy="3294289"/>
          </a:xfrm>
          <a:custGeom>
            <a:avLst/>
            <a:gdLst>
              <a:gd name="connsiteX0" fmla="*/ 3744686 w 3744686"/>
              <a:gd name="connsiteY0" fmla="*/ 0 h 3294289"/>
              <a:gd name="connsiteX1" fmla="*/ 3744686 w 3744686"/>
              <a:gd name="connsiteY1" fmla="*/ 2467428 h 3294289"/>
              <a:gd name="connsiteX2" fmla="*/ 161624 w 3744686"/>
              <a:gd name="connsiteY2" fmla="*/ 3294289 h 3294289"/>
              <a:gd name="connsiteX3" fmla="*/ 159635 w 3744686"/>
              <a:gd name="connsiteY3" fmla="*/ 3294289 h 3294289"/>
              <a:gd name="connsiteX4" fmla="*/ 0 w 3744686"/>
              <a:gd name="connsiteY4" fmla="*/ 14514 h 329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4686" h="3294289">
                <a:moveTo>
                  <a:pt x="3744686" y="0"/>
                </a:moveTo>
                <a:lnTo>
                  <a:pt x="3744686" y="2467428"/>
                </a:lnTo>
                <a:lnTo>
                  <a:pt x="161624" y="3294289"/>
                </a:lnTo>
                <a:lnTo>
                  <a:pt x="159635" y="3294289"/>
                </a:lnTo>
                <a:lnTo>
                  <a:pt x="0" y="145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5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33829" y="0"/>
            <a:ext cx="4630057" cy="6858000"/>
          </a:xfrm>
          <a:custGeom>
            <a:avLst/>
            <a:gdLst>
              <a:gd name="connsiteX0" fmla="*/ 0 w 4630057"/>
              <a:gd name="connsiteY0" fmla="*/ 0 h 6858000"/>
              <a:gd name="connsiteX1" fmla="*/ 4630057 w 4630057"/>
              <a:gd name="connsiteY1" fmla="*/ 0 h 6858000"/>
              <a:gd name="connsiteX2" fmla="*/ 4630057 w 4630057"/>
              <a:gd name="connsiteY2" fmla="*/ 6858000 h 6858000"/>
              <a:gd name="connsiteX3" fmla="*/ 0 w 46300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057" h="6858000">
                <a:moveTo>
                  <a:pt x="0" y="0"/>
                </a:moveTo>
                <a:lnTo>
                  <a:pt x="4630057" y="0"/>
                </a:lnTo>
                <a:lnTo>
                  <a:pt x="46300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713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E0F807F-A64A-4C78-8E18-AC919DE957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0882" y="1217467"/>
            <a:ext cx="4092496" cy="3808593"/>
          </a:xfrm>
          <a:custGeom>
            <a:avLst/>
            <a:gdLst>
              <a:gd name="connsiteX0" fmla="*/ 4092496 w 4092496"/>
              <a:gd name="connsiteY0" fmla="*/ 0 h 3808593"/>
              <a:gd name="connsiteX1" fmla="*/ 3642119 w 4092496"/>
              <a:gd name="connsiteY1" fmla="*/ 3808593 h 3808593"/>
              <a:gd name="connsiteX2" fmla="*/ 0 w 4092496"/>
              <a:gd name="connsiteY2" fmla="*/ 3467398 h 3808593"/>
              <a:gd name="connsiteX3" fmla="*/ 423081 w 4092496"/>
              <a:gd name="connsiteY3" fmla="*/ 40943 h 380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2496" h="3808593">
                <a:moveTo>
                  <a:pt x="4092496" y="0"/>
                </a:moveTo>
                <a:lnTo>
                  <a:pt x="3642119" y="3808593"/>
                </a:lnTo>
                <a:lnTo>
                  <a:pt x="0" y="3467398"/>
                </a:lnTo>
                <a:lnTo>
                  <a:pt x="423081" y="40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2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218A-26A1-4E07-BB04-9245FE8F1708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0328-9DC6-4942-A4EB-B68E5AC6A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65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sz="2400"/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sz="2400"/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sz="2400"/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sz="2400"/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304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icture Placeholder 5"/>
          <p:cNvSpPr>
            <a:spLocks noGrp="1"/>
          </p:cNvSpPr>
          <p:nvPr>
            <p:ph type="pic" idx="21"/>
          </p:nvPr>
        </p:nvSpPr>
        <p:spPr>
          <a:xfrm>
            <a:off x="5448300" y="-666846"/>
            <a:ext cx="6743700" cy="68390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545166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64000"/>
          </a:xfrm>
          <a:custGeom>
            <a:avLst/>
            <a:gdLst>
              <a:gd name="connsiteX0" fmla="*/ 0 w 12192000"/>
              <a:gd name="connsiteY0" fmla="*/ 0 h 4064000"/>
              <a:gd name="connsiteX1" fmla="*/ 12192000 w 12192000"/>
              <a:gd name="connsiteY1" fmla="*/ 0 h 4064000"/>
              <a:gd name="connsiteX2" fmla="*/ 12192000 w 12192000"/>
              <a:gd name="connsiteY2" fmla="*/ 4064000 h 4064000"/>
              <a:gd name="connsiteX3" fmla="*/ 0 w 12192000"/>
              <a:gd name="connsiteY3" fmla="*/ 40640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64000">
                <a:moveTo>
                  <a:pt x="0" y="0"/>
                </a:moveTo>
                <a:lnTo>
                  <a:pt x="12192000" y="0"/>
                </a:lnTo>
                <a:lnTo>
                  <a:pt x="12192000" y="4064000"/>
                </a:lnTo>
                <a:lnTo>
                  <a:pt x="0" y="406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59400" y="647700"/>
            <a:ext cx="6115050" cy="5562600"/>
          </a:xfrm>
          <a:custGeom>
            <a:avLst/>
            <a:gdLst>
              <a:gd name="connsiteX0" fmla="*/ 0 w 6115050"/>
              <a:gd name="connsiteY0" fmla="*/ 0 h 5562600"/>
              <a:gd name="connsiteX1" fmla="*/ 6115050 w 6115050"/>
              <a:gd name="connsiteY1" fmla="*/ 0 h 5562600"/>
              <a:gd name="connsiteX2" fmla="*/ 6115050 w 6115050"/>
              <a:gd name="connsiteY2" fmla="*/ 5562600 h 5562600"/>
              <a:gd name="connsiteX3" fmla="*/ 0 w 611505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5050" h="5562600">
                <a:moveTo>
                  <a:pt x="0" y="0"/>
                </a:moveTo>
                <a:lnTo>
                  <a:pt x="6115050" y="0"/>
                </a:lnTo>
                <a:lnTo>
                  <a:pt x="6115050" y="5562600"/>
                </a:lnTo>
                <a:lnTo>
                  <a:pt x="0" y="5562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5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1692" y="2110154"/>
            <a:ext cx="5190979" cy="4093698"/>
          </a:xfrm>
          <a:custGeom>
            <a:avLst/>
            <a:gdLst>
              <a:gd name="connsiteX0" fmla="*/ 0 w 5190979"/>
              <a:gd name="connsiteY0" fmla="*/ 0 h 4093698"/>
              <a:gd name="connsiteX1" fmla="*/ 5190979 w 5190979"/>
              <a:gd name="connsiteY1" fmla="*/ 0 h 4093698"/>
              <a:gd name="connsiteX2" fmla="*/ 5190979 w 5190979"/>
              <a:gd name="connsiteY2" fmla="*/ 4093698 h 4093698"/>
              <a:gd name="connsiteX3" fmla="*/ 0 w 5190979"/>
              <a:gd name="connsiteY3" fmla="*/ 4093698 h 409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979" h="4093698">
                <a:moveTo>
                  <a:pt x="0" y="0"/>
                </a:moveTo>
                <a:lnTo>
                  <a:pt x="5190979" y="0"/>
                </a:lnTo>
                <a:lnTo>
                  <a:pt x="5190979" y="4093698"/>
                </a:lnTo>
                <a:lnTo>
                  <a:pt x="0" y="40936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4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29797" cy="6858000"/>
          </a:xfrm>
          <a:custGeom>
            <a:avLst/>
            <a:gdLst>
              <a:gd name="connsiteX0" fmla="*/ 0 w 4529797"/>
              <a:gd name="connsiteY0" fmla="*/ 0 h 6858000"/>
              <a:gd name="connsiteX1" fmla="*/ 4529797 w 4529797"/>
              <a:gd name="connsiteY1" fmla="*/ 0 h 6858000"/>
              <a:gd name="connsiteX2" fmla="*/ 4529797 w 4529797"/>
              <a:gd name="connsiteY2" fmla="*/ 6858000 h 6858000"/>
              <a:gd name="connsiteX3" fmla="*/ 0 w 452979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9797" h="6858000">
                <a:moveTo>
                  <a:pt x="0" y="0"/>
                </a:moveTo>
                <a:lnTo>
                  <a:pt x="4529797" y="0"/>
                </a:lnTo>
                <a:lnTo>
                  <a:pt x="45297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2800350"/>
            <a:ext cx="12192000" cy="4057650"/>
          </a:xfrm>
          <a:custGeom>
            <a:avLst/>
            <a:gdLst>
              <a:gd name="connsiteX0" fmla="*/ 0 w 12192000"/>
              <a:gd name="connsiteY0" fmla="*/ 0 h 4057650"/>
              <a:gd name="connsiteX1" fmla="*/ 12192000 w 12192000"/>
              <a:gd name="connsiteY1" fmla="*/ 0 h 4057650"/>
              <a:gd name="connsiteX2" fmla="*/ 12192000 w 12192000"/>
              <a:gd name="connsiteY2" fmla="*/ 4057650 h 4057650"/>
              <a:gd name="connsiteX3" fmla="*/ 0 w 12192000"/>
              <a:gd name="connsiteY3" fmla="*/ 405765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57650">
                <a:moveTo>
                  <a:pt x="0" y="0"/>
                </a:moveTo>
                <a:lnTo>
                  <a:pt x="12192000" y="0"/>
                </a:lnTo>
                <a:lnTo>
                  <a:pt x="12192000" y="4057650"/>
                </a:lnTo>
                <a:lnTo>
                  <a:pt x="0" y="4057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E280-207B-41E3-8693-FC18F4916AC9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BD30D-7B7D-4D96-ABC7-1CB27B9E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5" r:id="rId30"/>
    <p:sldLayoutId id="2147483684" r:id="rId31"/>
    <p:sldLayoutId id="2147483686" r:id="rId32"/>
    <p:sldLayoutId id="2147483655" r:id="rId33"/>
    <p:sldLayoutId id="2147483687" r:id="rId34"/>
    <p:sldLayoutId id="2147483688" r:id="rId35"/>
    <p:sldLayoutId id="2147483689" r:id="rId36"/>
    <p:sldLayoutId id="2147483692" r:id="rId37"/>
    <p:sldLayoutId id="2147483693" r:id="rId38"/>
    <p:sldLayoutId id="2147483694" r:id="rId39"/>
    <p:sldLayoutId id="2147483700" r:id="rId40"/>
    <p:sldLayoutId id="2147483702" r:id="rId41"/>
    <p:sldLayoutId id="2147483703" r:id="rId42"/>
    <p:sldLayoutId id="2147483704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7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실내, 거울, 평면, 서있는이(가) 표시된 사진&#10;&#10;자동 생성된 설명">
            <a:extLst>
              <a:ext uri="{FF2B5EF4-FFF2-40B4-BE49-F238E27FC236}">
                <a16:creationId xmlns:a16="http://schemas.microsoft.com/office/drawing/2014/main" id="{DFCD5292-6B4A-466C-BEAD-3E479B5B50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304800" y="-53758"/>
            <a:ext cx="12192000" cy="6897102"/>
          </a:xfrm>
          <a:prstGeom prst="rect">
            <a:avLst/>
          </a:prstGeom>
          <a:gradFill>
            <a:gsLst>
              <a:gs pos="0">
                <a:srgbClr val="064973">
                  <a:alpha val="60000"/>
                </a:srgbClr>
              </a:gs>
              <a:gs pos="57000">
                <a:srgbClr val="241047">
                  <a:alpha val="65000"/>
                </a:srgbClr>
              </a:gs>
              <a:gs pos="100000">
                <a:srgbClr val="000023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2105BE4-B93D-4A5C-82EE-932367F08339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DEE5CA18-599A-49E9-AF4D-752BC4DB34C3}"/>
              </a:ext>
            </a:extLst>
          </p:cNvPr>
          <p:cNvSpPr/>
          <p:nvPr/>
        </p:nvSpPr>
        <p:spPr>
          <a:xfrm>
            <a:off x="8794982" y="6304845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C31EE6-CCA5-4B86-A80A-CEB1234F960C}"/>
              </a:ext>
            </a:extLst>
          </p:cNvPr>
          <p:cNvSpPr txBox="1"/>
          <p:nvPr/>
        </p:nvSpPr>
        <p:spPr>
          <a:xfrm>
            <a:off x="9966677" y="6311195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347" name="Freeform: Shape 26">
            <a:extLst>
              <a:ext uri="{FF2B5EF4-FFF2-40B4-BE49-F238E27FC236}">
                <a16:creationId xmlns:a16="http://schemas.microsoft.com/office/drawing/2014/main" id="{AD7F5BCE-AE2E-4436-A189-016408560A92}"/>
              </a:ext>
            </a:extLst>
          </p:cNvPr>
          <p:cNvSpPr/>
          <p:nvPr/>
        </p:nvSpPr>
        <p:spPr>
          <a:xfrm>
            <a:off x="-100000" y="-319497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51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50" name="Freeform: Shape 29">
            <a:extLst>
              <a:ext uri="{FF2B5EF4-FFF2-40B4-BE49-F238E27FC236}">
                <a16:creationId xmlns:a16="http://schemas.microsoft.com/office/drawing/2014/main" id="{03FFAFC9-F815-4C8F-80BF-25589C2DEE76}"/>
              </a:ext>
            </a:extLst>
          </p:cNvPr>
          <p:cNvSpPr/>
          <p:nvPr/>
        </p:nvSpPr>
        <p:spPr>
          <a:xfrm>
            <a:off x="3946605" y="4275718"/>
            <a:ext cx="3141394" cy="2330658"/>
          </a:xfrm>
          <a:custGeom>
            <a:avLst/>
            <a:gdLst>
              <a:gd name="connsiteX0" fmla="*/ 1347592 w 3129253"/>
              <a:gd name="connsiteY0" fmla="*/ 0 h 2321650"/>
              <a:gd name="connsiteX1" fmla="*/ 3129253 w 3129253"/>
              <a:gd name="connsiteY1" fmla="*/ 0 h 2321650"/>
              <a:gd name="connsiteX2" fmla="*/ 2428276 w 3129253"/>
              <a:gd name="connsiteY2" fmla="*/ 2187872 h 2321650"/>
              <a:gd name="connsiteX3" fmla="*/ 2342392 w 3129253"/>
              <a:gd name="connsiteY3" fmla="*/ 2321650 h 2321650"/>
              <a:gd name="connsiteX4" fmla="*/ 0 w 3129253"/>
              <a:gd name="connsiteY4" fmla="*/ 2321650 h 2321650"/>
              <a:gd name="connsiteX5" fmla="*/ 146733 w 3129253"/>
              <a:gd name="connsiteY5" fmla="*/ 2204269 h 2321650"/>
              <a:gd name="connsiteX6" fmla="*/ 1347592 w 3129253"/>
              <a:gd name="connsiteY6" fmla="*/ 0 h 232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9253" h="2321650">
                <a:moveTo>
                  <a:pt x="1347592" y="0"/>
                </a:moveTo>
                <a:lnTo>
                  <a:pt x="3129253" y="0"/>
                </a:lnTo>
                <a:cubicBezTo>
                  <a:pt x="3055788" y="792625"/>
                  <a:pt x="2809544" y="1534501"/>
                  <a:pt x="2428276" y="2187872"/>
                </a:cubicBezTo>
                <a:lnTo>
                  <a:pt x="2342392" y="2321650"/>
                </a:lnTo>
                <a:lnTo>
                  <a:pt x="0" y="2321650"/>
                </a:lnTo>
                <a:lnTo>
                  <a:pt x="146733" y="2204269"/>
                </a:lnTo>
                <a:cubicBezTo>
                  <a:pt x="783864" y="1652039"/>
                  <a:pt x="1222319" y="876912"/>
                  <a:pt x="1347592" y="0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0"/>
                </a:srgbClr>
              </a:gs>
              <a:gs pos="100000">
                <a:srgbClr val="5A1F9D">
                  <a:alpha val="5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1" name="Freeform: Shape 30">
            <a:extLst>
              <a:ext uri="{FF2B5EF4-FFF2-40B4-BE49-F238E27FC236}">
                <a16:creationId xmlns:a16="http://schemas.microsoft.com/office/drawing/2014/main" id="{88FDBE77-7AF7-42DE-889D-708E99362198}"/>
              </a:ext>
            </a:extLst>
          </p:cNvPr>
          <p:cNvSpPr/>
          <p:nvPr/>
        </p:nvSpPr>
        <p:spPr>
          <a:xfrm>
            <a:off x="3488279" y="-278233"/>
            <a:ext cx="4742422" cy="3411263"/>
          </a:xfrm>
          <a:custGeom>
            <a:avLst/>
            <a:gdLst>
              <a:gd name="connsiteX0" fmla="*/ 0 w 4724093"/>
              <a:gd name="connsiteY0" fmla="*/ 0 h 3398079"/>
              <a:gd name="connsiteX1" fmla="*/ 3392066 w 4724093"/>
              <a:gd name="connsiteY1" fmla="*/ 0 h 3398079"/>
              <a:gd name="connsiteX2" fmla="*/ 3533340 w 4724093"/>
              <a:gd name="connsiteY2" fmla="*/ 190343 h 3398079"/>
              <a:gd name="connsiteX3" fmla="*/ 4724093 w 4724093"/>
              <a:gd name="connsiteY3" fmla="*/ 3398079 h 3398079"/>
              <a:gd name="connsiteX4" fmla="*/ 2521761 w 4724093"/>
              <a:gd name="connsiteY4" fmla="*/ 3398079 h 3398079"/>
              <a:gd name="connsiteX5" fmla="*/ 108506 w 4724093"/>
              <a:gd name="connsiteY5" fmla="*/ 48756 h 339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093" h="3398079">
                <a:moveTo>
                  <a:pt x="0" y="0"/>
                </a:moveTo>
                <a:lnTo>
                  <a:pt x="3392066" y="0"/>
                </a:lnTo>
                <a:lnTo>
                  <a:pt x="3533340" y="190343"/>
                </a:lnTo>
                <a:cubicBezTo>
                  <a:pt x="4188196" y="1112999"/>
                  <a:pt x="4612734" y="2210300"/>
                  <a:pt x="4724093" y="3398079"/>
                </a:cubicBezTo>
                <a:lnTo>
                  <a:pt x="2521761" y="3398079"/>
                </a:lnTo>
                <a:cubicBezTo>
                  <a:pt x="2317613" y="1931920"/>
                  <a:pt x="1389657" y="688462"/>
                  <a:pt x="108506" y="48756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6821603" y="2816041"/>
            <a:ext cx="3671888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alpha val="0"/>
                  </a:schemeClr>
                </a:gs>
                <a:gs pos="52000">
                  <a:srgbClr val="064973"/>
                </a:gs>
                <a:gs pos="100000">
                  <a:schemeClr val="bg1">
                    <a:alpha val="0"/>
                  </a:schemeClr>
                </a:gs>
              </a:gsLst>
              <a:lin ang="4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43599B-0DF0-40B1-A85B-728B8408E615}"/>
              </a:ext>
            </a:extLst>
          </p:cNvPr>
          <p:cNvSpPr txBox="1"/>
          <p:nvPr/>
        </p:nvSpPr>
        <p:spPr>
          <a:xfrm>
            <a:off x="566615" y="3257159"/>
            <a:ext cx="1034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sz="6000" b="1" spc="-15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3D062-8D5A-4AFF-8176-FB87B49F12CC}"/>
              </a:ext>
            </a:extLst>
          </p:cNvPr>
          <p:cNvSpPr txBox="1"/>
          <p:nvPr/>
        </p:nvSpPr>
        <p:spPr>
          <a:xfrm>
            <a:off x="5201047" y="4229119"/>
            <a:ext cx="5598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머신 러닝을 통한 중고차 가격 예측</a:t>
            </a:r>
            <a:r>
              <a:rPr lang="en-US" altLang="ko-KR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, </a:t>
            </a:r>
            <a:r>
              <a:rPr lang="ko-KR" altLang="en-US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차종 분류</a:t>
            </a:r>
            <a:r>
              <a:rPr lang="en-US" altLang="ko-KR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, </a:t>
            </a:r>
            <a:r>
              <a:rPr lang="ko-KR" altLang="en-US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차량 파손 검출</a:t>
            </a:r>
            <a:endParaRPr lang="en-US" sz="1600" dirty="0">
              <a:ln w="3175" cmpd="dbl">
                <a:solidFill>
                  <a:schemeClr val="bg1"/>
                </a:solidFill>
              </a:ln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Poppins" panose="00000500000000000000" pitchFamily="2" charset="0"/>
            </a:endParaRP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5179C738-8392-4AF4-ABE5-1E77BEFE63D4}"/>
              </a:ext>
            </a:extLst>
          </p:cNvPr>
          <p:cNvCxnSpPr>
            <a:cxnSpLocks/>
          </p:cNvCxnSpPr>
          <p:nvPr/>
        </p:nvCxnSpPr>
        <p:spPr>
          <a:xfrm>
            <a:off x="6676363" y="3090881"/>
            <a:ext cx="40878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48E0E520-B8B4-4729-AEB3-B08BA7C7BAE3}"/>
              </a:ext>
            </a:extLst>
          </p:cNvPr>
          <p:cNvCxnSpPr>
            <a:cxnSpLocks/>
          </p:cNvCxnSpPr>
          <p:nvPr/>
        </p:nvCxnSpPr>
        <p:spPr>
          <a:xfrm>
            <a:off x="6676363" y="4721561"/>
            <a:ext cx="40878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Freeform: Shape 35">
            <a:extLst>
              <a:ext uri="{FF2B5EF4-FFF2-40B4-BE49-F238E27FC236}">
                <a16:creationId xmlns:a16="http://schemas.microsoft.com/office/drawing/2014/main" id="{7DB797C4-202F-421B-B658-DF4AAFAC11F3}"/>
              </a:ext>
            </a:extLst>
          </p:cNvPr>
          <p:cNvSpPr/>
          <p:nvPr/>
        </p:nvSpPr>
        <p:spPr>
          <a:xfrm>
            <a:off x="8045232" y="1170283"/>
            <a:ext cx="1407968" cy="1407968"/>
          </a:xfrm>
          <a:custGeom>
            <a:avLst/>
            <a:gdLst>
              <a:gd name="connsiteX0" fmla="*/ 3143384 w 3234601"/>
              <a:gd name="connsiteY0" fmla="*/ 1397094 h 3234600"/>
              <a:gd name="connsiteX1" fmla="*/ 1837506 w 3234601"/>
              <a:gd name="connsiteY1" fmla="*/ 91217 h 3234600"/>
              <a:gd name="connsiteX2" fmla="*/ 1397095 w 3234601"/>
              <a:gd name="connsiteY2" fmla="*/ 91217 h 3234600"/>
              <a:gd name="connsiteX3" fmla="*/ 91217 w 3234601"/>
              <a:gd name="connsiteY3" fmla="*/ 1397094 h 3234600"/>
              <a:gd name="connsiteX4" fmla="*/ 91217 w 3234601"/>
              <a:gd name="connsiteY4" fmla="*/ 1837506 h 3234600"/>
              <a:gd name="connsiteX5" fmla="*/ 1397095 w 3234601"/>
              <a:gd name="connsiteY5" fmla="*/ 3143384 h 3234600"/>
              <a:gd name="connsiteX6" fmla="*/ 1837506 w 3234601"/>
              <a:gd name="connsiteY6" fmla="*/ 3143384 h 3234600"/>
              <a:gd name="connsiteX7" fmla="*/ 3143384 w 3234601"/>
              <a:gd name="connsiteY7" fmla="*/ 1837506 h 3234600"/>
              <a:gd name="connsiteX8" fmla="*/ 3143384 w 3234601"/>
              <a:gd name="connsiteY8" fmla="*/ 1397094 h 32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601" h="3234600">
                <a:moveTo>
                  <a:pt x="3143384" y="1397094"/>
                </a:moveTo>
                <a:lnTo>
                  <a:pt x="1837506" y="91217"/>
                </a:lnTo>
                <a:cubicBezTo>
                  <a:pt x="1715884" y="-30406"/>
                  <a:pt x="1518717" y="-30406"/>
                  <a:pt x="1397095" y="91217"/>
                </a:cubicBezTo>
                <a:lnTo>
                  <a:pt x="91217" y="1397094"/>
                </a:lnTo>
                <a:cubicBezTo>
                  <a:pt x="-30406" y="1518717"/>
                  <a:pt x="-30406" y="1715884"/>
                  <a:pt x="91217" y="1837506"/>
                </a:cubicBezTo>
                <a:lnTo>
                  <a:pt x="1397095" y="3143384"/>
                </a:lnTo>
                <a:cubicBezTo>
                  <a:pt x="1518717" y="3265007"/>
                  <a:pt x="1715884" y="3265007"/>
                  <a:pt x="1837506" y="3143384"/>
                </a:cubicBezTo>
                <a:lnTo>
                  <a:pt x="3143384" y="1837506"/>
                </a:lnTo>
                <a:cubicBezTo>
                  <a:pt x="3265007" y="1715884"/>
                  <a:pt x="3265007" y="1518717"/>
                  <a:pt x="3143384" y="1397094"/>
                </a:cubicBezTo>
                <a:close/>
              </a:path>
            </a:pathLst>
          </a:custGeom>
          <a:solidFill>
            <a:srgbClr val="5A1F9D"/>
          </a:solidFill>
          <a:ln w="25320" cap="flat">
            <a:noFill/>
            <a:prstDash val="solid"/>
            <a:miter/>
          </a:ln>
          <a:effectLst>
            <a:outerShdw blurRad="177800" dist="76200" dir="2700000" algn="tl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7234A-2145-40C1-8387-2883FB282D0B}"/>
              </a:ext>
            </a:extLst>
          </p:cNvPr>
          <p:cNvSpPr txBox="1"/>
          <p:nvPr/>
        </p:nvSpPr>
        <p:spPr>
          <a:xfrm>
            <a:off x="6437954" y="4845906"/>
            <a:ext cx="438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SOCAR x LIKE LIONS x </a:t>
            </a:r>
            <a:r>
              <a:rPr lang="en-US" altLang="ko-KR" sz="3600" b="1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SS501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F0266-982E-4091-ABB4-E64D7DC2F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2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506" y="1572958"/>
            <a:ext cx="899419" cy="6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/>
          <p:nvPr/>
        </p:nvSpPr>
        <p:spPr>
          <a:xfrm>
            <a:off x="1093937" y="1998085"/>
            <a:ext cx="3175001" cy="3175001"/>
          </a:xfrm>
          <a:prstGeom prst="ellipse">
            <a:avLst/>
          </a:prstGeom>
          <a:solidFill>
            <a:srgbClr val="632B8B">
              <a:alpha val="3372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endParaRPr sz="21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1284437" y="2190707"/>
            <a:ext cx="2794001" cy="2789757"/>
          </a:xfrm>
          <a:prstGeom prst="ellipse">
            <a:avLst/>
          </a:prstGeom>
          <a:solidFill>
            <a:srgbClr val="632B8B">
              <a:alpha val="7686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Canny Edge Detection</a:t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5435077" y="2079448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5747497" y="2393104"/>
            <a:ext cx="5699761" cy="60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Detection을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통해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모든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Edge를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인식하며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인식된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Edge는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모두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실제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Edge이다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766547" y="1998806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적은 </a:t>
            </a:r>
            <a:r>
              <a:rPr lang="ko-KR" altLang="en-US" sz="2100" b="0" i="0" u="none" strike="noStrike" cap="none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에러율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!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435077" y="3295594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747497" y="3609250"/>
            <a:ext cx="5699761" cy="60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Detection을 통하여 검출된 Edge와</a:t>
            </a:r>
            <a:endParaRPr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실제 Edge의 중심 간 거리가 최소가 된다.</a:t>
            </a:r>
            <a:endParaRPr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766547" y="3214952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좋은 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Localization!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435077" y="4511740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5747497" y="4825396"/>
            <a:ext cx="5699761" cy="34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실제 Edge 하나에 대해서 한 Edge만 검출해야 한다.</a:t>
            </a:r>
            <a:endParaRPr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5766547" y="4431098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하나의 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Edge!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C8F5D-FE03-4A38-A6C4-3C957FCE35A3}"/>
              </a:ext>
            </a:extLst>
          </p:cNvPr>
          <p:cNvSpPr txBox="1"/>
          <p:nvPr/>
        </p:nvSpPr>
        <p:spPr>
          <a:xfrm>
            <a:off x="132539" y="90354"/>
            <a:ext cx="5997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번호판 위치 및 글자 인식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1093937" y="1998085"/>
            <a:ext cx="3175001" cy="3175001"/>
          </a:xfrm>
          <a:prstGeom prst="ellipse">
            <a:avLst/>
          </a:prstGeom>
          <a:solidFill>
            <a:srgbClr val="632B8B">
              <a:alpha val="3372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endParaRPr sz="21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284437" y="2190707"/>
            <a:ext cx="2794001" cy="2789757"/>
          </a:xfrm>
          <a:prstGeom prst="ellipse">
            <a:avLst/>
          </a:prstGeom>
          <a:solidFill>
            <a:srgbClr val="632B8B">
              <a:alpha val="7686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lgun Gothic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(광학 문자 인식)</a:t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5416431" y="1687887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747901" y="1607245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Tesseract /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Pytesseract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747901" y="2009663"/>
            <a:ext cx="5699761" cy="34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Basic Setting : [ 앞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][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문자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][ 뒤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] ex) 01가2345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5416431" y="2771204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5747900" y="3095055"/>
            <a:ext cx="5699761" cy="33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[O][X][O]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[앞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뒤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]를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[433]개 43.3%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[O][X][X]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[앞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]만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[305]개 30.5%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[O][O][O]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모든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부분을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맞게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검출한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경우가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[174]개 17.4%</a:t>
            </a:r>
            <a:endParaRPr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[O][O][X]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[앞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문자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]를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[45]개 4.5%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[X][X][O]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[뒤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]만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[36]개 3.6%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[X][X][X] 세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부분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모두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틀리게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검출한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개수가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[7]개 0.7%</a:t>
            </a:r>
            <a:endParaRPr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[X][O][X]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문자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]만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[0]개 0%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[X][O][O]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[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문자와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뒤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숫자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]를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맞게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검출한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경우가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[0]개 0%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5747901" y="2690562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Test Result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with 1000 data</a:t>
            </a:r>
            <a:endParaRPr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2BBB5-02EC-4725-A77B-3EF655435B7E}"/>
              </a:ext>
            </a:extLst>
          </p:cNvPr>
          <p:cNvSpPr txBox="1"/>
          <p:nvPr/>
        </p:nvSpPr>
        <p:spPr>
          <a:xfrm>
            <a:off x="132539" y="90354"/>
            <a:ext cx="5997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번호판 위치 및 글자 인식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c23d6a4c3_0_15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10c23d6a4c3_0_159"/>
          <p:cNvSpPr/>
          <p:nvPr/>
        </p:nvSpPr>
        <p:spPr>
          <a:xfrm>
            <a:off x="645463" y="3590100"/>
            <a:ext cx="2600100" cy="290700"/>
          </a:xfrm>
          <a:prstGeom prst="rect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입력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" name="Google Shape;93;g10c23d6a4c3_0_159"/>
          <p:cNvSpPr/>
          <p:nvPr/>
        </p:nvSpPr>
        <p:spPr>
          <a:xfrm>
            <a:off x="6179448" y="3590100"/>
            <a:ext cx="2600100" cy="290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Canny Edge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4" name="Google Shape;94;g10c23d6a4c3_0_159"/>
          <p:cNvSpPr/>
          <p:nvPr/>
        </p:nvSpPr>
        <p:spPr>
          <a:xfrm>
            <a:off x="8946440" y="3590100"/>
            <a:ext cx="2600100" cy="2907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Labeling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5" name="Google Shape;95;g10c23d6a4c3_0_159"/>
          <p:cNvSpPr/>
          <p:nvPr/>
        </p:nvSpPr>
        <p:spPr>
          <a:xfrm>
            <a:off x="513650" y="3590100"/>
            <a:ext cx="260700" cy="290700"/>
          </a:xfrm>
          <a:prstGeom prst="ellipse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0c23d6a4c3_0_159"/>
          <p:cNvSpPr/>
          <p:nvPr/>
        </p:nvSpPr>
        <p:spPr>
          <a:xfrm>
            <a:off x="11371550" y="3590100"/>
            <a:ext cx="260700" cy="2907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0c23d6a4c3_0_159"/>
          <p:cNvSpPr/>
          <p:nvPr/>
        </p:nvSpPr>
        <p:spPr>
          <a:xfrm rot="10800000">
            <a:off x="1580275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0c23d6a4c3_0_159"/>
          <p:cNvSpPr/>
          <p:nvPr/>
        </p:nvSpPr>
        <p:spPr>
          <a:xfrm rot="10800000">
            <a:off x="7257050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0c23d6a4c3_0_159"/>
          <p:cNvSpPr/>
          <p:nvPr/>
        </p:nvSpPr>
        <p:spPr>
          <a:xfrm>
            <a:off x="10024050" y="3320175"/>
            <a:ext cx="444900" cy="2907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c23d6a4c3_0_159"/>
          <p:cNvSpPr/>
          <p:nvPr/>
        </p:nvSpPr>
        <p:spPr>
          <a:xfrm>
            <a:off x="550383" y="2300453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Original Image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55F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10c23d6a4c3_0_159"/>
          <p:cNvSpPr/>
          <p:nvPr/>
        </p:nvSpPr>
        <p:spPr>
          <a:xfrm>
            <a:off x="3399883" y="5294385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Gray image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10c23d6a4c3_0_159"/>
          <p:cNvSpPr/>
          <p:nvPr/>
        </p:nvSpPr>
        <p:spPr>
          <a:xfrm>
            <a:off x="6169870" y="2251046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Gaussian Blurring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10c23d6a4c3_0_159"/>
          <p:cNvSpPr/>
          <p:nvPr/>
        </p:nvSpPr>
        <p:spPr>
          <a:xfrm>
            <a:off x="8932258" y="520693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Find Edges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10c23d6a4c3_0_159"/>
          <p:cNvSpPr/>
          <p:nvPr/>
        </p:nvSpPr>
        <p:spPr>
          <a:xfrm>
            <a:off x="550383" y="181192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0c23d6a4c3_0_159"/>
          <p:cNvSpPr txBox="1"/>
          <p:nvPr/>
        </p:nvSpPr>
        <p:spPr>
          <a:xfrm>
            <a:off x="3212525" y="483266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10c23d6a4c3_0_159"/>
          <p:cNvSpPr txBox="1"/>
          <p:nvPr/>
        </p:nvSpPr>
        <p:spPr>
          <a:xfrm>
            <a:off x="5982513" y="17625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g10c23d6a4c3_0_159"/>
          <p:cNvSpPr txBox="1"/>
          <p:nvPr/>
        </p:nvSpPr>
        <p:spPr>
          <a:xfrm>
            <a:off x="8744900" y="4745238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g10c23d6a4c3_0_159"/>
          <p:cNvSpPr/>
          <p:nvPr/>
        </p:nvSpPr>
        <p:spPr>
          <a:xfrm>
            <a:off x="3412463" y="3587549"/>
            <a:ext cx="2600100" cy="295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Grayscale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변환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9" name="Google Shape;109;g10c23d6a4c3_0_159"/>
          <p:cNvSpPr/>
          <p:nvPr/>
        </p:nvSpPr>
        <p:spPr>
          <a:xfrm>
            <a:off x="4490060" y="3326400"/>
            <a:ext cx="444900" cy="295800"/>
          </a:xfrm>
          <a:prstGeom prst="triangle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g10c23d6a4c3_0_159" descr="test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75" y="4370089"/>
            <a:ext cx="2596896" cy="182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" name="Google Shape;111;g10c23d6a4c3_0_159" descr="스크린샷 2022-01-08 오전 2.32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936" y="1374678"/>
            <a:ext cx="259689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0c23d6a4c3_0_159" descr="스크린샷 2022-01-08 오전 2.32.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073" y="4370138"/>
            <a:ext cx="259689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0c23d6a4c3_0_159" descr="스크린샷 2022-01-08 오전 2.32.4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6449" y="1375952"/>
            <a:ext cx="2596896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69FEFDD-4E77-4831-856B-4DC1056BD813}"/>
              </a:ext>
            </a:extLst>
          </p:cNvPr>
          <p:cNvSpPr txBox="1"/>
          <p:nvPr/>
        </p:nvSpPr>
        <p:spPr>
          <a:xfrm>
            <a:off x="132539" y="90354"/>
            <a:ext cx="5997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번호판 위치 및 글자 인식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c23d6a4c3_0_203"/>
          <p:cNvSpPr/>
          <p:nvPr/>
        </p:nvSpPr>
        <p:spPr>
          <a:xfrm>
            <a:off x="4490060" y="3326400"/>
            <a:ext cx="444900" cy="295800"/>
          </a:xfrm>
          <a:prstGeom prst="triangle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0c23d6a4c3_0_203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10c23d6a4c3_0_203"/>
          <p:cNvSpPr/>
          <p:nvPr/>
        </p:nvSpPr>
        <p:spPr>
          <a:xfrm>
            <a:off x="645463" y="3590100"/>
            <a:ext cx="2600100" cy="290700"/>
          </a:xfrm>
          <a:prstGeom prst="rect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후보 줄이기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OCR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7" name="Google Shape;127;g10c23d6a4c3_0_203"/>
          <p:cNvSpPr/>
          <p:nvPr/>
        </p:nvSpPr>
        <p:spPr>
          <a:xfrm>
            <a:off x="6179448" y="3590100"/>
            <a:ext cx="2600100" cy="290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번호판 인식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8" name="Google Shape;128;g10c23d6a4c3_0_203"/>
          <p:cNvSpPr/>
          <p:nvPr/>
        </p:nvSpPr>
        <p:spPr>
          <a:xfrm>
            <a:off x="8946440" y="3590100"/>
            <a:ext cx="2600100" cy="2907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번호판 정보 제거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9" name="Google Shape;129;g10c23d6a4c3_0_203"/>
          <p:cNvSpPr/>
          <p:nvPr/>
        </p:nvSpPr>
        <p:spPr>
          <a:xfrm>
            <a:off x="513650" y="3590100"/>
            <a:ext cx="260700" cy="290700"/>
          </a:xfrm>
          <a:prstGeom prst="ellipse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0c23d6a4c3_0_203"/>
          <p:cNvSpPr/>
          <p:nvPr/>
        </p:nvSpPr>
        <p:spPr>
          <a:xfrm>
            <a:off x="11371550" y="3590100"/>
            <a:ext cx="260700" cy="2907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0c23d6a4c3_0_203"/>
          <p:cNvSpPr/>
          <p:nvPr/>
        </p:nvSpPr>
        <p:spPr>
          <a:xfrm rot="10800000">
            <a:off x="1580275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0c23d6a4c3_0_203"/>
          <p:cNvSpPr/>
          <p:nvPr/>
        </p:nvSpPr>
        <p:spPr>
          <a:xfrm rot="10800000">
            <a:off x="7257050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0c23d6a4c3_0_203"/>
          <p:cNvSpPr/>
          <p:nvPr/>
        </p:nvSpPr>
        <p:spPr>
          <a:xfrm>
            <a:off x="10024050" y="3320175"/>
            <a:ext cx="444900" cy="2907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0c23d6a4c3_0_203"/>
          <p:cNvSpPr/>
          <p:nvPr/>
        </p:nvSpPr>
        <p:spPr>
          <a:xfrm>
            <a:off x="577571" y="230047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Find Contours 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10c23d6a4c3_0_203"/>
          <p:cNvSpPr/>
          <p:nvPr/>
        </p:nvSpPr>
        <p:spPr>
          <a:xfrm>
            <a:off x="6169870" y="2400646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OCR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g10c23d6a4c3_0_203"/>
          <p:cNvSpPr/>
          <p:nvPr/>
        </p:nvSpPr>
        <p:spPr>
          <a:xfrm>
            <a:off x="8947283" y="517398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Covering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g10c23d6a4c3_0_203"/>
          <p:cNvSpPr/>
          <p:nvPr/>
        </p:nvSpPr>
        <p:spPr>
          <a:xfrm>
            <a:off x="577571" y="1811953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10c23d6a4c3_0_203"/>
          <p:cNvSpPr txBox="1"/>
          <p:nvPr/>
        </p:nvSpPr>
        <p:spPr>
          <a:xfrm>
            <a:off x="3212500" y="463486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10c23d6a4c3_0_203"/>
          <p:cNvSpPr txBox="1"/>
          <p:nvPr/>
        </p:nvSpPr>
        <p:spPr>
          <a:xfrm>
            <a:off x="5982513" y="19121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7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g10c23d6a4c3_0_203"/>
          <p:cNvSpPr txBox="1"/>
          <p:nvPr/>
        </p:nvSpPr>
        <p:spPr>
          <a:xfrm>
            <a:off x="8759925" y="4712288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8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g10c23d6a4c3_0_203"/>
          <p:cNvSpPr/>
          <p:nvPr/>
        </p:nvSpPr>
        <p:spPr>
          <a:xfrm>
            <a:off x="3412463" y="3587549"/>
            <a:ext cx="2600100" cy="295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OCR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모음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4" name="Google Shape;144;g10c23d6a4c3_0_203" descr="스크린샷 2022-01-08 오전 2.32.5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25" y="4370103"/>
            <a:ext cx="2596895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0c23d6a4c3_0_203" descr="스크린샷 2022-01-08 오전 2.32.5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7935" y="1374665"/>
            <a:ext cx="2596895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0c23d6a4c3_0_203" descr="스크린샷 2022-01-08 오전 2.33.0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4080" y="4679965"/>
            <a:ext cx="259689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0c23d6a4c3_0_203" descr="스크린샷 2022-01-08 오전 2.33.1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1469" y="1375954"/>
            <a:ext cx="259689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50FCC3-3418-4BF8-BC98-A8DF4A69CBBC}"/>
              </a:ext>
            </a:extLst>
          </p:cNvPr>
          <p:cNvSpPr txBox="1"/>
          <p:nvPr/>
        </p:nvSpPr>
        <p:spPr>
          <a:xfrm>
            <a:off x="132539" y="90354"/>
            <a:ext cx="5997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번호판 위치 및 글자 인식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7">
            <a:extLst>
              <a:ext uri="{FF2B5EF4-FFF2-40B4-BE49-F238E27FC236}">
                <a16:creationId xmlns:a16="http://schemas.microsoft.com/office/drawing/2014/main" id="{6379243C-6529-41D8-85AA-6989A65E1C35}"/>
              </a:ext>
            </a:extLst>
          </p:cNvPr>
          <p:cNvGrpSpPr/>
          <p:nvPr/>
        </p:nvGrpSpPr>
        <p:grpSpPr>
          <a:xfrm>
            <a:off x="805170" y="1429905"/>
            <a:ext cx="11718637" cy="5233078"/>
            <a:chOff x="228244" y="2108408"/>
            <a:chExt cx="5442003" cy="3694109"/>
          </a:xfrm>
        </p:grpSpPr>
        <p:sp>
          <p:nvSpPr>
            <p:cNvPr id="210" name="Rectangle: Rounded Corners 92">
              <a:extLst>
                <a:ext uri="{FF2B5EF4-FFF2-40B4-BE49-F238E27FC236}">
                  <a16:creationId xmlns:a16="http://schemas.microsoft.com/office/drawing/2014/main" id="{4336E26A-76A8-4EB3-BDB8-AB1DE9970190}"/>
                </a:ext>
              </a:extLst>
            </p:cNvPr>
            <p:cNvSpPr/>
            <p:nvPr/>
          </p:nvSpPr>
          <p:spPr>
            <a:xfrm>
              <a:off x="228244" y="2108408"/>
              <a:ext cx="5053698" cy="3694109"/>
            </a:xfrm>
            <a:prstGeom prst="roundRect">
              <a:avLst>
                <a:gd name="adj" fmla="val 2859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99000" sy="99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128">
              <a:extLst>
                <a:ext uri="{FF2B5EF4-FFF2-40B4-BE49-F238E27FC236}">
                  <a16:creationId xmlns:a16="http://schemas.microsoft.com/office/drawing/2014/main" id="{732441DD-EB90-4F66-909D-6B1C7BD051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85" y="2774248"/>
              <a:ext cx="442776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4468159-A56C-49C7-9048-579A214C45AA}"/>
                </a:ext>
              </a:extLst>
            </p:cNvPr>
            <p:cNvSpPr txBox="1"/>
            <p:nvPr/>
          </p:nvSpPr>
          <p:spPr>
            <a:xfrm>
              <a:off x="1167017" y="2421710"/>
              <a:ext cx="2278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accent3"/>
                </a:solidFill>
                <a:latin typeface="Montserrat" panose="00000500000000000000" pitchFamily="50" charset="0"/>
                <a:cs typeface="Catamaran Bold" panose="00000800000000000000" pitchFamily="2" charset="0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A0C7510E-68FB-4223-B13D-6A00873604A2}"/>
              </a:ext>
            </a:extLst>
          </p:cNvPr>
          <p:cNvGrpSpPr/>
          <p:nvPr/>
        </p:nvGrpSpPr>
        <p:grpSpPr>
          <a:xfrm>
            <a:off x="0" y="0"/>
            <a:ext cx="9604977" cy="6858000"/>
            <a:chOff x="0" y="0"/>
            <a:chExt cx="9604977" cy="6858000"/>
          </a:xfrm>
        </p:grpSpPr>
        <p:sp>
          <p:nvSpPr>
            <p:cNvPr id="37" name="Freeform: Shape 6">
              <a:extLst>
                <a:ext uri="{FF2B5EF4-FFF2-40B4-BE49-F238E27FC236}">
                  <a16:creationId xmlns:a16="http://schemas.microsoft.com/office/drawing/2014/main" id="{28CFA67B-4B23-4E71-9991-605CF73E37C0}"/>
                </a:ext>
              </a:extLst>
            </p:cNvPr>
            <p:cNvSpPr/>
            <p:nvPr/>
          </p:nvSpPr>
          <p:spPr>
            <a:xfrm>
              <a:off x="1" y="0"/>
              <a:ext cx="7229427" cy="6858000"/>
            </a:xfrm>
            <a:custGeom>
              <a:avLst/>
              <a:gdLst>
                <a:gd name="connsiteX0" fmla="*/ 1701082 w 7229427"/>
                <a:gd name="connsiteY0" fmla="*/ 0 h 6858000"/>
                <a:gd name="connsiteX1" fmla="*/ 4150872 w 7229427"/>
                <a:gd name="connsiteY1" fmla="*/ 0 h 6858000"/>
                <a:gd name="connsiteX2" fmla="*/ 4207819 w 7229427"/>
                <a:gd name="connsiteY2" fmla="*/ 16158 h 6858000"/>
                <a:gd name="connsiteX3" fmla="*/ 7229427 w 7229427"/>
                <a:gd name="connsiteY3" fmla="*/ 4128057 h 6858000"/>
                <a:gd name="connsiteX4" fmla="*/ 6493448 w 7229427"/>
                <a:gd name="connsiteY4" fmla="*/ 6534344 h 6858000"/>
                <a:gd name="connsiteX5" fmla="*/ 6251325 w 7229427"/>
                <a:gd name="connsiteY5" fmla="*/ 6858000 h 6858000"/>
                <a:gd name="connsiteX6" fmla="*/ 3813273 w 7229427"/>
                <a:gd name="connsiteY6" fmla="*/ 6858000 h 6858000"/>
                <a:gd name="connsiteX7" fmla="*/ 4047526 w 7229427"/>
                <a:gd name="connsiteY7" fmla="*/ 6772517 h 6858000"/>
                <a:gd name="connsiteX8" fmla="*/ 5806566 w 7229427"/>
                <a:gd name="connsiteY8" fmla="*/ 4115678 h 6858000"/>
                <a:gd name="connsiteX9" fmla="*/ 2923746 w 7229427"/>
                <a:gd name="connsiteY9" fmla="*/ 1232858 h 6858000"/>
                <a:gd name="connsiteX10" fmla="*/ 40925 w 7229427"/>
                <a:gd name="connsiteY10" fmla="*/ 4115678 h 6858000"/>
                <a:gd name="connsiteX11" fmla="*/ 1805182 w 7229427"/>
                <a:gd name="connsiteY11" fmla="*/ 6772517 h 6858000"/>
                <a:gd name="connsiteX12" fmla="*/ 2038883 w 7229427"/>
                <a:gd name="connsiteY12" fmla="*/ 6858000 h 6858000"/>
                <a:gd name="connsiteX13" fmla="*/ 0 w 7229427"/>
                <a:gd name="connsiteY13" fmla="*/ 6858000 h 6858000"/>
                <a:gd name="connsiteX14" fmla="*/ 0 w 7229427"/>
                <a:gd name="connsiteY14" fmla="*/ 970040 h 6858000"/>
                <a:gd name="connsiteX15" fmla="*/ 29661 w 7229427"/>
                <a:gd name="connsiteY15" fmla="*/ 941759 h 6858000"/>
                <a:gd name="connsiteX16" fmla="*/ 1644264 w 7229427"/>
                <a:gd name="connsiteY16" fmla="*/ 161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29427" h="6858000">
                  <a:moveTo>
                    <a:pt x="1701082" y="0"/>
                  </a:moveTo>
                  <a:lnTo>
                    <a:pt x="4150872" y="0"/>
                  </a:lnTo>
                  <a:lnTo>
                    <a:pt x="4207819" y="16158"/>
                  </a:lnTo>
                  <a:cubicBezTo>
                    <a:pt x="5963401" y="561835"/>
                    <a:pt x="7229427" y="2197924"/>
                    <a:pt x="7229427" y="4128057"/>
                  </a:cubicBezTo>
                  <a:cubicBezTo>
                    <a:pt x="7229427" y="5018888"/>
                    <a:pt x="6958002" y="5847082"/>
                    <a:pt x="6493448" y="6534344"/>
                  </a:cubicBezTo>
                  <a:lnTo>
                    <a:pt x="6251325" y="6858000"/>
                  </a:lnTo>
                  <a:lnTo>
                    <a:pt x="3813273" y="6858000"/>
                  </a:lnTo>
                  <a:lnTo>
                    <a:pt x="4047526" y="6772517"/>
                  </a:lnTo>
                  <a:cubicBezTo>
                    <a:pt x="5082766" y="6335801"/>
                    <a:pt x="5806566" y="5312737"/>
                    <a:pt x="5806566" y="4115678"/>
                  </a:cubicBezTo>
                  <a:cubicBezTo>
                    <a:pt x="5806566" y="2519613"/>
                    <a:pt x="4519811" y="1232858"/>
                    <a:pt x="2923746" y="1232858"/>
                  </a:cubicBezTo>
                  <a:cubicBezTo>
                    <a:pt x="1327668" y="1232858"/>
                    <a:pt x="40925" y="2531992"/>
                    <a:pt x="40925" y="4115678"/>
                  </a:cubicBezTo>
                  <a:cubicBezTo>
                    <a:pt x="40925" y="5312737"/>
                    <a:pt x="771681" y="6335801"/>
                    <a:pt x="1805182" y="6772517"/>
                  </a:cubicBezTo>
                  <a:lnTo>
                    <a:pt x="2038883" y="6858000"/>
                  </a:lnTo>
                  <a:lnTo>
                    <a:pt x="0" y="6858000"/>
                  </a:lnTo>
                  <a:lnTo>
                    <a:pt x="0" y="970040"/>
                  </a:lnTo>
                  <a:lnTo>
                    <a:pt x="29661" y="941759"/>
                  </a:lnTo>
                  <a:cubicBezTo>
                    <a:pt x="488588" y="524590"/>
                    <a:pt x="1037799" y="205046"/>
                    <a:pt x="1644264" y="16158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7">
              <a:extLst>
                <a:ext uri="{FF2B5EF4-FFF2-40B4-BE49-F238E27FC236}">
                  <a16:creationId xmlns:a16="http://schemas.microsoft.com/office/drawing/2014/main" id="{BB055EEB-509A-466D-8731-ECDD70E68548}"/>
                </a:ext>
              </a:extLst>
            </p:cNvPr>
            <p:cNvSpPr/>
            <p:nvPr/>
          </p:nvSpPr>
          <p:spPr>
            <a:xfrm>
              <a:off x="0" y="6165627"/>
              <a:ext cx="632321" cy="692373"/>
            </a:xfrm>
            <a:custGeom>
              <a:avLst/>
              <a:gdLst>
                <a:gd name="connsiteX0" fmla="*/ 0 w 632321"/>
                <a:gd name="connsiteY0" fmla="*/ 0 h 692373"/>
                <a:gd name="connsiteX1" fmla="*/ 79654 w 632321"/>
                <a:gd name="connsiteY1" fmla="*/ 115034 h 692373"/>
                <a:gd name="connsiteX2" fmla="*/ 481760 w 632321"/>
                <a:gd name="connsiteY2" fmla="*/ 562371 h 692373"/>
                <a:gd name="connsiteX3" fmla="*/ 632321 w 632321"/>
                <a:gd name="connsiteY3" fmla="*/ 692373 h 692373"/>
                <a:gd name="connsiteX4" fmla="*/ 0 w 632321"/>
                <a:gd name="connsiteY4" fmla="*/ 692373 h 6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321" h="692373">
                  <a:moveTo>
                    <a:pt x="0" y="0"/>
                  </a:moveTo>
                  <a:lnTo>
                    <a:pt x="79654" y="115034"/>
                  </a:lnTo>
                  <a:cubicBezTo>
                    <a:pt x="200958" y="275287"/>
                    <a:pt x="335517" y="424930"/>
                    <a:pt x="481760" y="562371"/>
                  </a:cubicBezTo>
                  <a:lnTo>
                    <a:pt x="632321" y="692373"/>
                  </a:lnTo>
                  <a:lnTo>
                    <a:pt x="0" y="692373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10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8">
              <a:extLst>
                <a:ext uri="{FF2B5EF4-FFF2-40B4-BE49-F238E27FC236}">
                  <a16:creationId xmlns:a16="http://schemas.microsoft.com/office/drawing/2014/main" id="{CB09A2C4-80D4-41AA-BB01-D2241B122049}"/>
                </a:ext>
              </a:extLst>
            </p:cNvPr>
            <p:cNvSpPr/>
            <p:nvPr/>
          </p:nvSpPr>
          <p:spPr>
            <a:xfrm>
              <a:off x="1" y="0"/>
              <a:ext cx="2379349" cy="2067996"/>
            </a:xfrm>
            <a:custGeom>
              <a:avLst/>
              <a:gdLst>
                <a:gd name="connsiteX0" fmla="*/ 0 w 2379349"/>
                <a:gd name="connsiteY0" fmla="*/ 0 h 2067996"/>
                <a:gd name="connsiteX1" fmla="*/ 2379349 w 2379349"/>
                <a:gd name="connsiteY1" fmla="*/ 0 h 2067996"/>
                <a:gd name="connsiteX2" fmla="*/ 2379349 w 2379349"/>
                <a:gd name="connsiteY2" fmla="*/ 589482 h 2067996"/>
                <a:gd name="connsiteX3" fmla="*/ 19364 w 2379349"/>
                <a:gd name="connsiteY3" fmla="*/ 2038559 h 2067996"/>
                <a:gd name="connsiteX4" fmla="*/ 0 w 2379349"/>
                <a:gd name="connsiteY4" fmla="*/ 2067996 h 206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349" h="2067996">
                  <a:moveTo>
                    <a:pt x="0" y="0"/>
                  </a:moveTo>
                  <a:lnTo>
                    <a:pt x="2379349" y="0"/>
                  </a:lnTo>
                  <a:lnTo>
                    <a:pt x="2379349" y="589482"/>
                  </a:lnTo>
                  <a:cubicBezTo>
                    <a:pt x="1405004" y="736412"/>
                    <a:pt x="565984" y="1274817"/>
                    <a:pt x="19364" y="2038559"/>
                  </a:cubicBezTo>
                  <a:lnTo>
                    <a:pt x="0" y="2067996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4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9">
              <a:extLst>
                <a:ext uri="{FF2B5EF4-FFF2-40B4-BE49-F238E27FC236}">
                  <a16:creationId xmlns:a16="http://schemas.microsoft.com/office/drawing/2014/main" id="{423C5DC3-FEEA-4258-8751-6045E2467238}"/>
                </a:ext>
              </a:extLst>
            </p:cNvPr>
            <p:cNvSpPr/>
            <p:nvPr/>
          </p:nvSpPr>
          <p:spPr>
            <a:xfrm>
              <a:off x="5337439" y="4536350"/>
              <a:ext cx="3129253" cy="2321650"/>
            </a:xfrm>
            <a:custGeom>
              <a:avLst/>
              <a:gdLst>
                <a:gd name="connsiteX0" fmla="*/ 1347592 w 3129253"/>
                <a:gd name="connsiteY0" fmla="*/ 0 h 2321650"/>
                <a:gd name="connsiteX1" fmla="*/ 3129253 w 3129253"/>
                <a:gd name="connsiteY1" fmla="*/ 0 h 2321650"/>
                <a:gd name="connsiteX2" fmla="*/ 2428276 w 3129253"/>
                <a:gd name="connsiteY2" fmla="*/ 2187872 h 2321650"/>
                <a:gd name="connsiteX3" fmla="*/ 2342392 w 3129253"/>
                <a:gd name="connsiteY3" fmla="*/ 2321650 h 2321650"/>
                <a:gd name="connsiteX4" fmla="*/ 0 w 3129253"/>
                <a:gd name="connsiteY4" fmla="*/ 2321650 h 2321650"/>
                <a:gd name="connsiteX5" fmla="*/ 146733 w 3129253"/>
                <a:gd name="connsiteY5" fmla="*/ 2204269 h 2321650"/>
                <a:gd name="connsiteX6" fmla="*/ 1347592 w 3129253"/>
                <a:gd name="connsiteY6" fmla="*/ 0 h 232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9253" h="2321650">
                  <a:moveTo>
                    <a:pt x="1347592" y="0"/>
                  </a:moveTo>
                  <a:lnTo>
                    <a:pt x="3129253" y="0"/>
                  </a:lnTo>
                  <a:cubicBezTo>
                    <a:pt x="3055788" y="792625"/>
                    <a:pt x="2809544" y="1534501"/>
                    <a:pt x="2428276" y="2187872"/>
                  </a:cubicBezTo>
                  <a:lnTo>
                    <a:pt x="2342392" y="2321650"/>
                  </a:lnTo>
                  <a:lnTo>
                    <a:pt x="0" y="2321650"/>
                  </a:lnTo>
                  <a:lnTo>
                    <a:pt x="146733" y="2204269"/>
                  </a:lnTo>
                  <a:cubicBezTo>
                    <a:pt x="783864" y="1652039"/>
                    <a:pt x="1222319" y="876912"/>
                    <a:pt x="1347592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10">
              <a:extLst>
                <a:ext uri="{FF2B5EF4-FFF2-40B4-BE49-F238E27FC236}">
                  <a16:creationId xmlns:a16="http://schemas.microsoft.com/office/drawing/2014/main" id="{8BA80720-4385-4D8C-8C86-40A206A34B9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11">
              <a:extLst>
                <a:ext uri="{FF2B5EF4-FFF2-40B4-BE49-F238E27FC236}">
                  <a16:creationId xmlns:a16="http://schemas.microsoft.com/office/drawing/2014/main" id="{F9A9504A-2FB9-4ECF-9982-DE8E600E9A85}"/>
                </a:ext>
              </a:extLst>
            </p:cNvPr>
            <p:cNvSpPr/>
            <p:nvPr/>
          </p:nvSpPr>
          <p:spPr>
            <a:xfrm>
              <a:off x="3406271" y="4276532"/>
              <a:ext cx="2820965" cy="2581468"/>
            </a:xfrm>
            <a:custGeom>
              <a:avLst/>
              <a:gdLst>
                <a:gd name="connsiteX0" fmla="*/ 1794041 w 2820965"/>
                <a:gd name="connsiteY0" fmla="*/ 0 h 2581468"/>
                <a:gd name="connsiteX1" fmla="*/ 2820965 w 2820965"/>
                <a:gd name="connsiteY1" fmla="*/ 0 h 2581468"/>
                <a:gd name="connsiteX2" fmla="*/ 1337599 w 2820965"/>
                <a:gd name="connsiteY2" fmla="*/ 2567906 h 2581468"/>
                <a:gd name="connsiteX3" fmla="*/ 1312898 w 2820965"/>
                <a:gd name="connsiteY3" fmla="*/ 2581468 h 2581468"/>
                <a:gd name="connsiteX4" fmla="*/ 0 w 2820965"/>
                <a:gd name="connsiteY4" fmla="*/ 2581468 h 2581468"/>
                <a:gd name="connsiteX5" fmla="*/ 0 w 2820965"/>
                <a:gd name="connsiteY5" fmla="*/ 1967245 h 2581468"/>
                <a:gd name="connsiteX6" fmla="*/ 1794041 w 2820965"/>
                <a:gd name="connsiteY6" fmla="*/ 0 h 25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965" h="2581468">
                  <a:moveTo>
                    <a:pt x="1794041" y="0"/>
                  </a:moveTo>
                  <a:lnTo>
                    <a:pt x="2820965" y="0"/>
                  </a:lnTo>
                  <a:cubicBezTo>
                    <a:pt x="2795451" y="1088794"/>
                    <a:pt x="2208522" y="2037235"/>
                    <a:pt x="1337599" y="2567906"/>
                  </a:cubicBezTo>
                  <a:lnTo>
                    <a:pt x="1312898" y="2581468"/>
                  </a:lnTo>
                  <a:lnTo>
                    <a:pt x="0" y="2581468"/>
                  </a:lnTo>
                  <a:lnTo>
                    <a:pt x="0" y="1967245"/>
                  </a:lnTo>
                  <a:cubicBezTo>
                    <a:pt x="977433" y="1831153"/>
                    <a:pt x="1744551" y="1014558"/>
                    <a:pt x="1794041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12">
              <a:extLst>
                <a:ext uri="{FF2B5EF4-FFF2-40B4-BE49-F238E27FC236}">
                  <a16:creationId xmlns:a16="http://schemas.microsoft.com/office/drawing/2014/main" id="{B788D2E7-405B-4B52-868F-11B3518B5CCE}"/>
                </a:ext>
              </a:extLst>
            </p:cNvPr>
            <p:cNvSpPr/>
            <p:nvPr/>
          </p:nvSpPr>
          <p:spPr>
            <a:xfrm>
              <a:off x="0" y="874045"/>
              <a:ext cx="2602060" cy="3006561"/>
            </a:xfrm>
            <a:custGeom>
              <a:avLst/>
              <a:gdLst>
                <a:gd name="connsiteX0" fmla="*/ 2602060 w 2602060"/>
                <a:gd name="connsiteY0" fmla="*/ 0 h 3006561"/>
                <a:gd name="connsiteX1" fmla="*/ 2602060 w 2602060"/>
                <a:gd name="connsiteY1" fmla="*/ 1113539 h 3006561"/>
                <a:gd name="connsiteX2" fmla="*/ 733784 w 2602060"/>
                <a:gd name="connsiteY2" fmla="*/ 3006561 h 3006561"/>
                <a:gd name="connsiteX3" fmla="*/ 0 w 2602060"/>
                <a:gd name="connsiteY3" fmla="*/ 3006561 h 3006561"/>
                <a:gd name="connsiteX4" fmla="*/ 0 w 2602060"/>
                <a:gd name="connsiteY4" fmla="*/ 1751087 h 3006561"/>
                <a:gd name="connsiteX5" fmla="*/ 58636 w 2602060"/>
                <a:gd name="connsiteY5" fmla="*/ 1639875 h 3006561"/>
                <a:gd name="connsiteX6" fmla="*/ 2602060 w 2602060"/>
                <a:gd name="connsiteY6" fmla="*/ 0 h 30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2060" h="3006561">
                  <a:moveTo>
                    <a:pt x="2602060" y="0"/>
                  </a:moveTo>
                  <a:lnTo>
                    <a:pt x="2602060" y="1113539"/>
                  </a:lnTo>
                  <a:cubicBezTo>
                    <a:pt x="1636994" y="1262011"/>
                    <a:pt x="869889" y="2029115"/>
                    <a:pt x="733784" y="3006561"/>
                  </a:cubicBezTo>
                  <a:lnTo>
                    <a:pt x="0" y="3006561"/>
                  </a:lnTo>
                  <a:lnTo>
                    <a:pt x="0" y="1751087"/>
                  </a:lnTo>
                  <a:lnTo>
                    <a:pt x="58636" y="1639875"/>
                  </a:lnTo>
                  <a:cubicBezTo>
                    <a:pt x="582367" y="741640"/>
                    <a:pt x="1513267" y="110585"/>
                    <a:pt x="2602060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E898233C-AEB8-4B02-9C13-63CB2D6C986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9" name="Oval 2">
            <a:extLst>
              <a:ext uri="{FF2B5EF4-FFF2-40B4-BE49-F238E27FC236}">
                <a16:creationId xmlns:a16="http://schemas.microsoft.com/office/drawing/2014/main" id="{3D8712DD-60C5-4F08-A3F1-00C02D3BB3BF}"/>
              </a:ext>
            </a:extLst>
          </p:cNvPr>
          <p:cNvSpPr/>
          <p:nvPr/>
        </p:nvSpPr>
        <p:spPr>
          <a:xfrm>
            <a:off x="4384392" y="2308091"/>
            <a:ext cx="3471063" cy="347106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e 3">
            <a:extLst>
              <a:ext uri="{FF2B5EF4-FFF2-40B4-BE49-F238E27FC236}">
                <a16:creationId xmlns:a16="http://schemas.microsoft.com/office/drawing/2014/main" id="{855B2683-F54A-4442-A8D9-93C5C21C4CE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4565189"/>
              <a:gd name="adj2" fmla="val 772433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990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ie 4">
            <a:extLst>
              <a:ext uri="{FF2B5EF4-FFF2-40B4-BE49-F238E27FC236}">
                <a16:creationId xmlns:a16="http://schemas.microsoft.com/office/drawing/2014/main" id="{86B9BECC-A139-43CB-8AA7-4B1DFBAABC7D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537993"/>
              <a:gd name="adj2" fmla="val 4616453"/>
            </a:avLst>
          </a:prstGeom>
          <a:solidFill>
            <a:srgbClr val="5A1F9D"/>
          </a:solidFill>
          <a:ln>
            <a:noFill/>
          </a:ln>
          <a:effectLst>
            <a:outerShdw blurRad="152400" dist="38100" dir="822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ie 5">
            <a:extLst>
              <a:ext uri="{FF2B5EF4-FFF2-40B4-BE49-F238E27FC236}">
                <a16:creationId xmlns:a16="http://schemas.microsoft.com/office/drawing/2014/main" id="{D841C9BD-A507-411E-B0A1-4FFEFF7FE3D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20016532"/>
              <a:gd name="adj2" fmla="val 1553444"/>
            </a:avLst>
          </a:prstGeom>
          <a:solidFill>
            <a:srgbClr val="A5A5A5"/>
          </a:solidFill>
          <a:ln>
            <a:noFill/>
          </a:ln>
          <a:effectLst>
            <a:outerShdw blurRad="152400" dist="38100" dir="654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e 6">
            <a:extLst>
              <a:ext uri="{FF2B5EF4-FFF2-40B4-BE49-F238E27FC236}">
                <a16:creationId xmlns:a16="http://schemas.microsoft.com/office/drawing/2014/main" id="{3D6A127A-CA06-457E-8454-2632A19D2DCA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6946809"/>
              <a:gd name="adj2" fmla="val 20043031"/>
            </a:avLst>
          </a:prstGeom>
          <a:solidFill>
            <a:srgbClr val="4472C4"/>
          </a:solidFill>
          <a:ln>
            <a:noFill/>
          </a:ln>
          <a:effectLst>
            <a:outerShdw blurRad="152400" dist="38100" dir="216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ie 7">
            <a:extLst>
              <a:ext uri="{FF2B5EF4-FFF2-40B4-BE49-F238E27FC236}">
                <a16:creationId xmlns:a16="http://schemas.microsoft.com/office/drawing/2014/main" id="{B05DA373-8400-4D00-8FF4-C07C518E033C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3872267"/>
              <a:gd name="adj2" fmla="val 16980744"/>
            </a:avLst>
          </a:prstGeom>
          <a:solidFill>
            <a:srgbClr val="5A1F9D"/>
          </a:solidFill>
          <a:ln>
            <a:noFill/>
          </a:ln>
          <a:effectLst>
            <a:outerShdw blurRad="152400" dist="381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8">
            <a:extLst>
              <a:ext uri="{FF2B5EF4-FFF2-40B4-BE49-F238E27FC236}">
                <a16:creationId xmlns:a16="http://schemas.microsoft.com/office/drawing/2014/main" id="{25BA6044-FB67-431D-AC4D-A959367CF0E7}"/>
              </a:ext>
            </a:extLst>
          </p:cNvPr>
          <p:cNvSpPr/>
          <p:nvPr/>
        </p:nvSpPr>
        <p:spPr>
          <a:xfrm>
            <a:off x="5637155" y="3560854"/>
            <a:ext cx="965539" cy="9655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14">
            <a:extLst>
              <a:ext uri="{FF2B5EF4-FFF2-40B4-BE49-F238E27FC236}">
                <a16:creationId xmlns:a16="http://schemas.microsoft.com/office/drawing/2014/main" id="{3E9DCD6D-3D3E-459A-BD37-E1994BD0C2EE}"/>
              </a:ext>
            </a:extLst>
          </p:cNvPr>
          <p:cNvCxnSpPr>
            <a:stCxn id="94" idx="3"/>
          </p:cNvCxnSpPr>
          <p:nvPr/>
        </p:nvCxnSpPr>
        <p:spPr>
          <a:xfrm>
            <a:off x="6119924" y="22148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5">
            <a:extLst>
              <a:ext uri="{FF2B5EF4-FFF2-40B4-BE49-F238E27FC236}">
                <a16:creationId xmlns:a16="http://schemas.microsoft.com/office/drawing/2014/main" id="{8DDBBF00-08AF-4096-92B3-35E68F934CA7}"/>
              </a:ext>
            </a:extLst>
          </p:cNvPr>
          <p:cNvCxnSpPr/>
          <p:nvPr/>
        </p:nvCxnSpPr>
        <p:spPr>
          <a:xfrm>
            <a:off x="7361134" y="296813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16">
            <a:extLst>
              <a:ext uri="{FF2B5EF4-FFF2-40B4-BE49-F238E27FC236}">
                <a16:creationId xmlns:a16="http://schemas.microsoft.com/office/drawing/2014/main" id="{EA64FC26-A4E9-4D91-813F-9636D5498555}"/>
              </a:ext>
            </a:extLst>
          </p:cNvPr>
          <p:cNvCxnSpPr/>
          <p:nvPr/>
        </p:nvCxnSpPr>
        <p:spPr>
          <a:xfrm>
            <a:off x="7765249" y="3936233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7">
            <a:extLst>
              <a:ext uri="{FF2B5EF4-FFF2-40B4-BE49-F238E27FC236}">
                <a16:creationId xmlns:a16="http://schemas.microsoft.com/office/drawing/2014/main" id="{EB078AF7-AF43-4E26-AFC6-9E7C78AA9626}"/>
              </a:ext>
            </a:extLst>
          </p:cNvPr>
          <p:cNvCxnSpPr/>
          <p:nvPr/>
        </p:nvCxnSpPr>
        <p:spPr>
          <a:xfrm>
            <a:off x="7361134" y="490432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18">
            <a:extLst>
              <a:ext uri="{FF2B5EF4-FFF2-40B4-BE49-F238E27FC236}">
                <a16:creationId xmlns:a16="http://schemas.microsoft.com/office/drawing/2014/main" id="{57A62399-6A3A-4E5D-9AC2-76994DCB8DAC}"/>
              </a:ext>
            </a:extLst>
          </p:cNvPr>
          <p:cNvCxnSpPr/>
          <p:nvPr/>
        </p:nvCxnSpPr>
        <p:spPr>
          <a:xfrm>
            <a:off x="6119924" y="58724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24">
            <a:extLst>
              <a:ext uri="{FF2B5EF4-FFF2-40B4-BE49-F238E27FC236}">
                <a16:creationId xmlns:a16="http://schemas.microsoft.com/office/drawing/2014/main" id="{C40B198C-2439-483C-B150-76546C36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57" y="3040993"/>
            <a:ext cx="2032965" cy="2032965"/>
          </a:xfrm>
          <a:prstGeom prst="rect">
            <a:avLst/>
          </a:prstGeom>
        </p:spPr>
      </p:pic>
      <p:grpSp>
        <p:nvGrpSpPr>
          <p:cNvPr id="107" name="Graphic 1">
            <a:extLst>
              <a:ext uri="{FF2B5EF4-FFF2-40B4-BE49-F238E27FC236}">
                <a16:creationId xmlns:a16="http://schemas.microsoft.com/office/drawing/2014/main" id="{2D971F0A-2B7A-4654-AEF7-E9963346D08E}"/>
              </a:ext>
            </a:extLst>
          </p:cNvPr>
          <p:cNvGrpSpPr>
            <a:grpSpLocks noChangeAspect="1"/>
          </p:cNvGrpSpPr>
          <p:nvPr/>
        </p:nvGrpSpPr>
        <p:grpSpPr>
          <a:xfrm>
            <a:off x="5628140" y="2488120"/>
            <a:ext cx="457340" cy="457200"/>
            <a:chOff x="10453400" y="271462"/>
            <a:chExt cx="932497" cy="932211"/>
          </a:xfrm>
          <a:solidFill>
            <a:schemeClr val="bg2"/>
          </a:solidFill>
        </p:grpSpPr>
        <p:sp>
          <p:nvSpPr>
            <p:cNvPr id="108" name="Freeform: Shape 56">
              <a:extLst>
                <a:ext uri="{FF2B5EF4-FFF2-40B4-BE49-F238E27FC236}">
                  <a16:creationId xmlns:a16="http://schemas.microsoft.com/office/drawing/2014/main" id="{12D25CD8-A86A-4FAD-A93A-621E9022E5B3}"/>
                </a:ext>
              </a:extLst>
            </p:cNvPr>
            <p:cNvSpPr/>
            <p:nvPr/>
          </p:nvSpPr>
          <p:spPr>
            <a:xfrm>
              <a:off x="10815446" y="338137"/>
              <a:ext cx="57626" cy="135255"/>
            </a:xfrm>
            <a:custGeom>
              <a:avLst/>
              <a:gdLst>
                <a:gd name="connsiteX0" fmla="*/ 26575 w 57626"/>
                <a:gd name="connsiteY0" fmla="*/ 135255 h 135255"/>
                <a:gd name="connsiteX1" fmla="*/ 57627 w 57626"/>
                <a:gd name="connsiteY1" fmla="*/ 135255 h 135255"/>
                <a:gd name="connsiteX2" fmla="*/ 57627 w 57626"/>
                <a:gd name="connsiteY2" fmla="*/ 42005 h 135255"/>
                <a:gd name="connsiteX3" fmla="*/ 53055 w 57626"/>
                <a:gd name="connsiteY3" fmla="*/ 31052 h 135255"/>
                <a:gd name="connsiteX4" fmla="*/ 22003 w 57626"/>
                <a:gd name="connsiteY4" fmla="*/ 0 h 135255"/>
                <a:gd name="connsiteX5" fmla="*/ 0 w 57626"/>
                <a:gd name="connsiteY5" fmla="*/ 22003 h 135255"/>
                <a:gd name="connsiteX6" fmla="*/ 26480 w 57626"/>
                <a:gd name="connsiteY6" fmla="*/ 48482 h 135255"/>
                <a:gd name="connsiteX7" fmla="*/ 26480 w 57626"/>
                <a:gd name="connsiteY7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26" h="135255">
                  <a:moveTo>
                    <a:pt x="26575" y="135255"/>
                  </a:moveTo>
                  <a:lnTo>
                    <a:pt x="57627" y="135255"/>
                  </a:lnTo>
                  <a:lnTo>
                    <a:pt x="57627" y="42005"/>
                  </a:lnTo>
                  <a:cubicBezTo>
                    <a:pt x="57627" y="37909"/>
                    <a:pt x="56007" y="33909"/>
                    <a:pt x="53055" y="31052"/>
                  </a:cubicBezTo>
                  <a:lnTo>
                    <a:pt x="22003" y="0"/>
                  </a:lnTo>
                  <a:lnTo>
                    <a:pt x="0" y="22003"/>
                  </a:lnTo>
                  <a:lnTo>
                    <a:pt x="26480" y="48482"/>
                  </a:lnTo>
                  <a:lnTo>
                    <a:pt x="26480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57">
              <a:extLst>
                <a:ext uri="{FF2B5EF4-FFF2-40B4-BE49-F238E27FC236}">
                  <a16:creationId xmlns:a16="http://schemas.microsoft.com/office/drawing/2014/main" id="{7ACF2837-4CE9-4FE4-8F82-B829C0B23AFC}"/>
                </a:ext>
              </a:extLst>
            </p:cNvPr>
            <p:cNvSpPr/>
            <p:nvPr/>
          </p:nvSpPr>
          <p:spPr>
            <a:xfrm>
              <a:off x="10608944" y="742092"/>
              <a:ext cx="57530" cy="104108"/>
            </a:xfrm>
            <a:custGeom>
              <a:avLst/>
              <a:gdLst>
                <a:gd name="connsiteX0" fmla="*/ 4572 w 57530"/>
                <a:gd name="connsiteY0" fmla="*/ 31051 h 104108"/>
                <a:gd name="connsiteX1" fmla="*/ 0 w 57530"/>
                <a:gd name="connsiteY1" fmla="*/ 42005 h 104108"/>
                <a:gd name="connsiteX2" fmla="*/ 0 w 57530"/>
                <a:gd name="connsiteY2" fmla="*/ 104108 h 104108"/>
                <a:gd name="connsiteX3" fmla="*/ 31052 w 57530"/>
                <a:gd name="connsiteY3" fmla="*/ 104108 h 104108"/>
                <a:gd name="connsiteX4" fmla="*/ 31052 w 57530"/>
                <a:gd name="connsiteY4" fmla="*/ 48482 h 104108"/>
                <a:gd name="connsiteX5" fmla="*/ 57530 w 57530"/>
                <a:gd name="connsiteY5" fmla="*/ 22003 h 104108"/>
                <a:gd name="connsiteX6" fmla="*/ 35528 w 57530"/>
                <a:gd name="connsiteY6" fmla="*/ 0 h 104108"/>
                <a:gd name="connsiteX7" fmla="*/ 4572 w 57530"/>
                <a:gd name="connsiteY7" fmla="*/ 31051 h 1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0" h="104108">
                  <a:moveTo>
                    <a:pt x="4572" y="31051"/>
                  </a:moveTo>
                  <a:cubicBezTo>
                    <a:pt x="1619" y="34004"/>
                    <a:pt x="0" y="37909"/>
                    <a:pt x="0" y="42005"/>
                  </a:cubicBezTo>
                  <a:lnTo>
                    <a:pt x="0" y="104108"/>
                  </a:lnTo>
                  <a:lnTo>
                    <a:pt x="31052" y="104108"/>
                  </a:lnTo>
                  <a:lnTo>
                    <a:pt x="31052" y="48482"/>
                  </a:lnTo>
                  <a:lnTo>
                    <a:pt x="57530" y="22003"/>
                  </a:lnTo>
                  <a:lnTo>
                    <a:pt x="35528" y="0"/>
                  </a:lnTo>
                  <a:lnTo>
                    <a:pt x="4572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58">
              <a:extLst>
                <a:ext uri="{FF2B5EF4-FFF2-40B4-BE49-F238E27FC236}">
                  <a16:creationId xmlns:a16="http://schemas.microsoft.com/office/drawing/2014/main" id="{F895547A-645D-4F70-A2CD-E3874F615176}"/>
                </a:ext>
              </a:extLst>
            </p:cNvPr>
            <p:cNvSpPr/>
            <p:nvPr/>
          </p:nvSpPr>
          <p:spPr>
            <a:xfrm>
              <a:off x="10546841" y="737520"/>
              <a:ext cx="31051" cy="62103"/>
            </a:xfrm>
            <a:custGeom>
              <a:avLst/>
              <a:gdLst>
                <a:gd name="connsiteX0" fmla="*/ 0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0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0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0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59">
              <a:extLst>
                <a:ext uri="{FF2B5EF4-FFF2-40B4-BE49-F238E27FC236}">
                  <a16:creationId xmlns:a16="http://schemas.microsoft.com/office/drawing/2014/main" id="{97A41499-FB40-4F65-BCC2-1F9833556071}"/>
                </a:ext>
              </a:extLst>
            </p:cNvPr>
            <p:cNvSpPr/>
            <p:nvPr/>
          </p:nvSpPr>
          <p:spPr>
            <a:xfrm>
              <a:off x="10453400" y="271462"/>
              <a:ext cx="932497" cy="932211"/>
            </a:xfrm>
            <a:custGeom>
              <a:avLst/>
              <a:gdLst>
                <a:gd name="connsiteX0" fmla="*/ 926116 w 932497"/>
                <a:gd name="connsiteY0" fmla="*/ 422624 h 932211"/>
                <a:gd name="connsiteX1" fmla="*/ 870204 w 932497"/>
                <a:gd name="connsiteY1" fmla="*/ 380714 h 932211"/>
                <a:gd name="connsiteX2" fmla="*/ 870204 w 932497"/>
                <a:gd name="connsiteY2" fmla="*/ 233077 h 932211"/>
                <a:gd name="connsiteX3" fmla="*/ 864775 w 932497"/>
                <a:gd name="connsiteY3" fmla="*/ 221266 h 932211"/>
                <a:gd name="connsiteX4" fmla="*/ 761429 w 932497"/>
                <a:gd name="connsiteY4" fmla="*/ 132683 h 932211"/>
                <a:gd name="connsiteX5" fmla="*/ 761429 w 932497"/>
                <a:gd name="connsiteY5" fmla="*/ 77724 h 932211"/>
                <a:gd name="connsiteX6" fmla="*/ 753618 w 932497"/>
                <a:gd name="connsiteY6" fmla="*/ 64198 h 932211"/>
                <a:gd name="connsiteX7" fmla="*/ 644843 w 932497"/>
                <a:gd name="connsiteY7" fmla="*/ 2096 h 932211"/>
                <a:gd name="connsiteX8" fmla="*/ 637032 w 932497"/>
                <a:gd name="connsiteY8" fmla="*/ 0 h 932211"/>
                <a:gd name="connsiteX9" fmla="*/ 528257 w 932497"/>
                <a:gd name="connsiteY9" fmla="*/ 0 h 932211"/>
                <a:gd name="connsiteX10" fmla="*/ 516160 w 932497"/>
                <a:gd name="connsiteY10" fmla="*/ 5810 h 932211"/>
                <a:gd name="connsiteX11" fmla="*/ 466154 w 932497"/>
                <a:gd name="connsiteY11" fmla="*/ 68390 h 932211"/>
                <a:gd name="connsiteX12" fmla="*/ 416148 w 932497"/>
                <a:gd name="connsiteY12" fmla="*/ 5810 h 932211"/>
                <a:gd name="connsiteX13" fmla="*/ 404051 w 932497"/>
                <a:gd name="connsiteY13" fmla="*/ 0 h 932211"/>
                <a:gd name="connsiteX14" fmla="*/ 295275 w 932497"/>
                <a:gd name="connsiteY14" fmla="*/ 0 h 932211"/>
                <a:gd name="connsiteX15" fmla="*/ 287465 w 932497"/>
                <a:gd name="connsiteY15" fmla="*/ 2096 h 932211"/>
                <a:gd name="connsiteX16" fmla="*/ 178689 w 932497"/>
                <a:gd name="connsiteY16" fmla="*/ 64198 h 932211"/>
                <a:gd name="connsiteX17" fmla="*/ 170879 w 932497"/>
                <a:gd name="connsiteY17" fmla="*/ 77724 h 932211"/>
                <a:gd name="connsiteX18" fmla="*/ 170879 w 932497"/>
                <a:gd name="connsiteY18" fmla="*/ 132683 h 932211"/>
                <a:gd name="connsiteX19" fmla="*/ 67533 w 932497"/>
                <a:gd name="connsiteY19" fmla="*/ 221266 h 932211"/>
                <a:gd name="connsiteX20" fmla="*/ 62103 w 932497"/>
                <a:gd name="connsiteY20" fmla="*/ 233077 h 932211"/>
                <a:gd name="connsiteX21" fmla="*/ 62103 w 932497"/>
                <a:gd name="connsiteY21" fmla="*/ 380714 h 932211"/>
                <a:gd name="connsiteX22" fmla="*/ 6191 w 932497"/>
                <a:gd name="connsiteY22" fmla="*/ 422624 h 932211"/>
                <a:gd name="connsiteX23" fmla="*/ 0 w 932497"/>
                <a:gd name="connsiteY23" fmla="*/ 435007 h 932211"/>
                <a:gd name="connsiteX24" fmla="*/ 0 w 932497"/>
                <a:gd name="connsiteY24" fmla="*/ 590360 h 932211"/>
                <a:gd name="connsiteX25" fmla="*/ 5335 w 932497"/>
                <a:gd name="connsiteY25" fmla="*/ 602075 h 932211"/>
                <a:gd name="connsiteX26" fmla="*/ 124302 w 932497"/>
                <a:gd name="connsiteY26" fmla="*/ 706184 h 932211"/>
                <a:gd name="connsiteX27" fmla="*/ 124302 w 932497"/>
                <a:gd name="connsiteY27" fmla="*/ 807911 h 932211"/>
                <a:gd name="connsiteX28" fmla="*/ 127254 w 932497"/>
                <a:gd name="connsiteY28" fmla="*/ 816959 h 932211"/>
                <a:gd name="connsiteX29" fmla="*/ 204978 w 932497"/>
                <a:gd name="connsiteY29" fmla="*/ 925735 h 932211"/>
                <a:gd name="connsiteX30" fmla="*/ 217646 w 932497"/>
                <a:gd name="connsiteY30" fmla="*/ 932212 h 932211"/>
                <a:gd name="connsiteX31" fmla="*/ 372999 w 932497"/>
                <a:gd name="connsiteY31" fmla="*/ 932212 h 932211"/>
                <a:gd name="connsiteX32" fmla="*/ 383001 w 932497"/>
                <a:gd name="connsiteY32" fmla="*/ 928592 h 932211"/>
                <a:gd name="connsiteX33" fmla="*/ 466249 w 932497"/>
                <a:gd name="connsiteY33" fmla="*/ 859155 h 932211"/>
                <a:gd name="connsiteX34" fmla="*/ 549498 w 932497"/>
                <a:gd name="connsiteY34" fmla="*/ 928497 h 932211"/>
                <a:gd name="connsiteX35" fmla="*/ 559498 w 932497"/>
                <a:gd name="connsiteY35" fmla="*/ 932117 h 932211"/>
                <a:gd name="connsiteX36" fmla="*/ 714852 w 932497"/>
                <a:gd name="connsiteY36" fmla="*/ 932117 h 932211"/>
                <a:gd name="connsiteX37" fmla="*/ 727520 w 932497"/>
                <a:gd name="connsiteY37" fmla="*/ 925640 h 932211"/>
                <a:gd name="connsiteX38" fmla="*/ 805244 w 932497"/>
                <a:gd name="connsiteY38" fmla="*/ 816864 h 932211"/>
                <a:gd name="connsiteX39" fmla="*/ 808196 w 932497"/>
                <a:gd name="connsiteY39" fmla="*/ 807815 h 932211"/>
                <a:gd name="connsiteX40" fmla="*/ 808196 w 932497"/>
                <a:gd name="connsiteY40" fmla="*/ 706184 h 932211"/>
                <a:gd name="connsiteX41" fmla="*/ 927164 w 932497"/>
                <a:gd name="connsiteY41" fmla="*/ 602075 h 932211"/>
                <a:gd name="connsiteX42" fmla="*/ 932498 w 932497"/>
                <a:gd name="connsiteY42" fmla="*/ 590360 h 932211"/>
                <a:gd name="connsiteX43" fmla="*/ 932498 w 932497"/>
                <a:gd name="connsiteY43" fmla="*/ 435007 h 932211"/>
                <a:gd name="connsiteX44" fmla="*/ 926116 w 932497"/>
                <a:gd name="connsiteY44" fmla="*/ 422624 h 932211"/>
                <a:gd name="connsiteX45" fmla="*/ 901255 w 932497"/>
                <a:gd name="connsiteY45" fmla="*/ 583311 h 932211"/>
                <a:gd name="connsiteX46" fmla="*/ 793242 w 932497"/>
                <a:gd name="connsiteY46" fmla="*/ 677894 h 932211"/>
                <a:gd name="connsiteX47" fmla="*/ 772477 w 932497"/>
                <a:gd name="connsiteY47" fmla="*/ 657130 h 932211"/>
                <a:gd name="connsiteX48" fmla="*/ 761524 w 932497"/>
                <a:gd name="connsiteY48" fmla="*/ 652558 h 932211"/>
                <a:gd name="connsiteX49" fmla="*/ 696563 w 932497"/>
                <a:gd name="connsiteY49" fmla="*/ 652558 h 932211"/>
                <a:gd name="connsiteX50" fmla="*/ 637127 w 932497"/>
                <a:gd name="connsiteY50" fmla="*/ 624173 h 932211"/>
                <a:gd name="connsiteX51" fmla="*/ 608743 w 932497"/>
                <a:gd name="connsiteY51" fmla="*/ 683609 h 932211"/>
                <a:gd name="connsiteX52" fmla="*/ 668179 w 932497"/>
                <a:gd name="connsiteY52" fmla="*/ 711994 h 932211"/>
                <a:gd name="connsiteX53" fmla="*/ 696563 w 932497"/>
                <a:gd name="connsiteY53" fmla="*/ 683609 h 932211"/>
                <a:gd name="connsiteX54" fmla="*/ 755142 w 932497"/>
                <a:gd name="connsiteY54" fmla="*/ 683609 h 932211"/>
                <a:gd name="connsiteX55" fmla="*/ 777146 w 932497"/>
                <a:gd name="connsiteY55" fmla="*/ 705612 h 932211"/>
                <a:gd name="connsiteX56" fmla="*/ 777146 w 932497"/>
                <a:gd name="connsiteY56" fmla="*/ 802958 h 932211"/>
                <a:gd name="connsiteX57" fmla="*/ 707041 w 932497"/>
                <a:gd name="connsiteY57" fmla="*/ 901160 h 932211"/>
                <a:gd name="connsiteX58" fmla="*/ 637318 w 932497"/>
                <a:gd name="connsiteY58" fmla="*/ 901160 h 932211"/>
                <a:gd name="connsiteX59" fmla="*/ 637318 w 932497"/>
                <a:gd name="connsiteY59" fmla="*/ 829913 h 932211"/>
                <a:gd name="connsiteX60" fmla="*/ 663798 w 932497"/>
                <a:gd name="connsiteY60" fmla="*/ 803434 h 932211"/>
                <a:gd name="connsiteX61" fmla="*/ 641795 w 932497"/>
                <a:gd name="connsiteY61" fmla="*/ 781431 h 932211"/>
                <a:gd name="connsiteX62" fmla="*/ 610743 w 932497"/>
                <a:gd name="connsiteY62" fmla="*/ 812483 h 932211"/>
                <a:gd name="connsiteX63" fmla="*/ 606171 w 932497"/>
                <a:gd name="connsiteY63" fmla="*/ 823436 h 932211"/>
                <a:gd name="connsiteX64" fmla="*/ 606171 w 932497"/>
                <a:gd name="connsiteY64" fmla="*/ 901160 h 932211"/>
                <a:gd name="connsiteX65" fmla="*/ 565214 w 932497"/>
                <a:gd name="connsiteY65" fmla="*/ 901160 h 932211"/>
                <a:gd name="connsiteX66" fmla="*/ 491396 w 932497"/>
                <a:gd name="connsiteY66" fmla="*/ 839629 h 932211"/>
                <a:gd name="connsiteX67" fmla="*/ 537877 w 932497"/>
                <a:gd name="connsiteY67" fmla="*/ 804767 h 932211"/>
                <a:gd name="connsiteX68" fmla="*/ 544068 w 932497"/>
                <a:gd name="connsiteY68" fmla="*/ 792385 h 932211"/>
                <a:gd name="connsiteX69" fmla="*/ 544068 w 932497"/>
                <a:gd name="connsiteY69" fmla="*/ 699135 h 932211"/>
                <a:gd name="connsiteX70" fmla="*/ 513016 w 932497"/>
                <a:gd name="connsiteY70" fmla="*/ 699135 h 932211"/>
                <a:gd name="connsiteX71" fmla="*/ 513016 w 932497"/>
                <a:gd name="connsiteY71" fmla="*/ 784574 h 932211"/>
                <a:gd name="connsiteX72" fmla="*/ 466439 w 932497"/>
                <a:gd name="connsiteY72" fmla="*/ 819531 h 932211"/>
                <a:gd name="connsiteX73" fmla="*/ 419863 w 932497"/>
                <a:gd name="connsiteY73" fmla="*/ 784574 h 932211"/>
                <a:gd name="connsiteX74" fmla="*/ 419863 w 932497"/>
                <a:gd name="connsiteY74" fmla="*/ 699135 h 932211"/>
                <a:gd name="connsiteX75" fmla="*/ 388811 w 932497"/>
                <a:gd name="connsiteY75" fmla="*/ 699135 h 932211"/>
                <a:gd name="connsiteX76" fmla="*/ 388811 w 932497"/>
                <a:gd name="connsiteY76" fmla="*/ 792385 h 932211"/>
                <a:gd name="connsiteX77" fmla="*/ 395001 w 932497"/>
                <a:gd name="connsiteY77" fmla="*/ 804767 h 932211"/>
                <a:gd name="connsiteX78" fmla="*/ 441484 w 932497"/>
                <a:gd name="connsiteY78" fmla="*/ 839629 h 932211"/>
                <a:gd name="connsiteX79" fmla="*/ 367665 w 932497"/>
                <a:gd name="connsiteY79" fmla="*/ 901160 h 932211"/>
                <a:gd name="connsiteX80" fmla="*/ 326708 w 932497"/>
                <a:gd name="connsiteY80" fmla="*/ 901160 h 932211"/>
                <a:gd name="connsiteX81" fmla="*/ 326708 w 932497"/>
                <a:gd name="connsiteY81" fmla="*/ 823436 h 932211"/>
                <a:gd name="connsiteX82" fmla="*/ 322136 w 932497"/>
                <a:gd name="connsiteY82" fmla="*/ 812483 h 932211"/>
                <a:gd name="connsiteX83" fmla="*/ 291085 w 932497"/>
                <a:gd name="connsiteY83" fmla="*/ 781431 h 932211"/>
                <a:gd name="connsiteX84" fmla="*/ 269081 w 932497"/>
                <a:gd name="connsiteY84" fmla="*/ 803434 h 932211"/>
                <a:gd name="connsiteX85" fmla="*/ 295561 w 932497"/>
                <a:gd name="connsiteY85" fmla="*/ 829913 h 932211"/>
                <a:gd name="connsiteX86" fmla="*/ 295561 w 932497"/>
                <a:gd name="connsiteY86" fmla="*/ 901160 h 932211"/>
                <a:gd name="connsiteX87" fmla="*/ 225839 w 932497"/>
                <a:gd name="connsiteY87" fmla="*/ 901160 h 932211"/>
                <a:gd name="connsiteX88" fmla="*/ 155734 w 932497"/>
                <a:gd name="connsiteY88" fmla="*/ 802958 h 932211"/>
                <a:gd name="connsiteX89" fmla="*/ 155734 w 932497"/>
                <a:gd name="connsiteY89" fmla="*/ 705517 h 932211"/>
                <a:gd name="connsiteX90" fmla="*/ 177737 w 932497"/>
                <a:gd name="connsiteY90" fmla="*/ 683514 h 932211"/>
                <a:gd name="connsiteX91" fmla="*/ 236316 w 932497"/>
                <a:gd name="connsiteY91" fmla="*/ 683514 h 932211"/>
                <a:gd name="connsiteX92" fmla="*/ 295752 w 932497"/>
                <a:gd name="connsiteY92" fmla="*/ 711899 h 932211"/>
                <a:gd name="connsiteX93" fmla="*/ 324136 w 932497"/>
                <a:gd name="connsiteY93" fmla="*/ 652463 h 932211"/>
                <a:gd name="connsiteX94" fmla="*/ 264700 w 932497"/>
                <a:gd name="connsiteY94" fmla="*/ 624078 h 932211"/>
                <a:gd name="connsiteX95" fmla="*/ 236316 w 932497"/>
                <a:gd name="connsiteY95" fmla="*/ 652463 h 932211"/>
                <a:gd name="connsiteX96" fmla="*/ 171355 w 932497"/>
                <a:gd name="connsiteY96" fmla="*/ 652463 h 932211"/>
                <a:gd name="connsiteX97" fmla="*/ 160402 w 932497"/>
                <a:gd name="connsiteY97" fmla="*/ 657035 h 932211"/>
                <a:gd name="connsiteX98" fmla="*/ 139637 w 932497"/>
                <a:gd name="connsiteY98" fmla="*/ 677799 h 932211"/>
                <a:gd name="connsiteX99" fmla="*/ 31623 w 932497"/>
                <a:gd name="connsiteY99" fmla="*/ 583216 h 932211"/>
                <a:gd name="connsiteX100" fmla="*/ 31623 w 932497"/>
                <a:gd name="connsiteY100" fmla="*/ 442817 h 932211"/>
                <a:gd name="connsiteX101" fmla="*/ 83439 w 932497"/>
                <a:gd name="connsiteY101" fmla="*/ 403955 h 932211"/>
                <a:gd name="connsiteX102" fmla="*/ 171450 w 932497"/>
                <a:gd name="connsiteY102" fmla="*/ 403955 h 932211"/>
                <a:gd name="connsiteX103" fmla="*/ 182404 w 932497"/>
                <a:gd name="connsiteY103" fmla="*/ 399383 h 932211"/>
                <a:gd name="connsiteX104" fmla="*/ 213646 w 932497"/>
                <a:gd name="connsiteY104" fmla="*/ 368237 h 932211"/>
                <a:gd name="connsiteX105" fmla="*/ 233649 w 932497"/>
                <a:gd name="connsiteY105" fmla="*/ 372904 h 932211"/>
                <a:gd name="connsiteX106" fmla="*/ 280226 w 932497"/>
                <a:gd name="connsiteY106" fmla="*/ 326326 h 932211"/>
                <a:gd name="connsiteX107" fmla="*/ 233649 w 932497"/>
                <a:gd name="connsiteY107" fmla="*/ 279749 h 932211"/>
                <a:gd name="connsiteX108" fmla="*/ 187071 w 932497"/>
                <a:gd name="connsiteY108" fmla="*/ 326326 h 932211"/>
                <a:gd name="connsiteX109" fmla="*/ 191738 w 932497"/>
                <a:gd name="connsiteY109" fmla="*/ 346329 h 932211"/>
                <a:gd name="connsiteX110" fmla="*/ 165069 w 932497"/>
                <a:gd name="connsiteY110" fmla="*/ 372999 h 932211"/>
                <a:gd name="connsiteX111" fmla="*/ 93822 w 932497"/>
                <a:gd name="connsiteY111" fmla="*/ 372999 h 932211"/>
                <a:gd name="connsiteX112" fmla="*/ 93822 w 932497"/>
                <a:gd name="connsiteY112" fmla="*/ 240221 h 932211"/>
                <a:gd name="connsiteX113" fmla="*/ 110871 w 932497"/>
                <a:gd name="connsiteY113" fmla="*/ 225552 h 932211"/>
                <a:gd name="connsiteX114" fmla="*/ 140398 w 932497"/>
                <a:gd name="connsiteY114" fmla="*/ 255080 h 932211"/>
                <a:gd name="connsiteX115" fmla="*/ 140398 w 932497"/>
                <a:gd name="connsiteY115" fmla="*/ 310801 h 932211"/>
                <a:gd name="connsiteX116" fmla="*/ 171450 w 932497"/>
                <a:gd name="connsiteY116" fmla="*/ 310801 h 932211"/>
                <a:gd name="connsiteX117" fmla="*/ 171450 w 932497"/>
                <a:gd name="connsiteY117" fmla="*/ 248603 h 932211"/>
                <a:gd name="connsiteX118" fmla="*/ 166878 w 932497"/>
                <a:gd name="connsiteY118" fmla="*/ 237649 h 932211"/>
                <a:gd name="connsiteX119" fmla="*/ 134493 w 932497"/>
                <a:gd name="connsiteY119" fmla="*/ 205264 h 932211"/>
                <a:gd name="connsiteX120" fmla="*/ 186119 w 932497"/>
                <a:gd name="connsiteY120" fmla="*/ 160973 h 932211"/>
                <a:gd name="connsiteX121" fmla="*/ 222504 w 932497"/>
                <a:gd name="connsiteY121" fmla="*/ 197358 h 932211"/>
                <a:gd name="connsiteX122" fmla="*/ 233458 w 932497"/>
                <a:gd name="connsiteY122" fmla="*/ 201930 h 932211"/>
                <a:gd name="connsiteX123" fmla="*/ 251842 w 932497"/>
                <a:gd name="connsiteY123" fmla="*/ 201930 h 932211"/>
                <a:gd name="connsiteX124" fmla="*/ 311278 w 932497"/>
                <a:gd name="connsiteY124" fmla="*/ 230315 h 932211"/>
                <a:gd name="connsiteX125" fmla="*/ 339662 w 932497"/>
                <a:gd name="connsiteY125" fmla="*/ 170879 h 932211"/>
                <a:gd name="connsiteX126" fmla="*/ 280226 w 932497"/>
                <a:gd name="connsiteY126" fmla="*/ 142494 h 932211"/>
                <a:gd name="connsiteX127" fmla="*/ 251842 w 932497"/>
                <a:gd name="connsiteY127" fmla="*/ 170879 h 932211"/>
                <a:gd name="connsiteX128" fmla="*/ 239840 w 932497"/>
                <a:gd name="connsiteY128" fmla="*/ 170879 h 932211"/>
                <a:gd name="connsiteX129" fmla="*/ 202216 w 932497"/>
                <a:gd name="connsiteY129" fmla="*/ 133350 h 932211"/>
                <a:gd name="connsiteX130" fmla="*/ 202216 w 932497"/>
                <a:gd name="connsiteY130" fmla="*/ 86678 h 932211"/>
                <a:gd name="connsiteX131" fmla="*/ 299562 w 932497"/>
                <a:gd name="connsiteY131" fmla="*/ 31052 h 932211"/>
                <a:gd name="connsiteX132" fmla="*/ 396716 w 932497"/>
                <a:gd name="connsiteY132" fmla="*/ 31052 h 932211"/>
                <a:gd name="connsiteX133" fmla="*/ 454248 w 932497"/>
                <a:gd name="connsiteY133" fmla="*/ 102870 h 932211"/>
                <a:gd name="connsiteX134" fmla="*/ 476917 w 932497"/>
                <a:gd name="connsiteY134" fmla="*/ 104394 h 932211"/>
                <a:gd name="connsiteX135" fmla="*/ 478441 w 932497"/>
                <a:gd name="connsiteY135" fmla="*/ 102870 h 932211"/>
                <a:gd name="connsiteX136" fmla="*/ 535877 w 932497"/>
                <a:gd name="connsiteY136" fmla="*/ 31052 h 932211"/>
                <a:gd name="connsiteX137" fmla="*/ 633032 w 932497"/>
                <a:gd name="connsiteY137" fmla="*/ 31052 h 932211"/>
                <a:gd name="connsiteX138" fmla="*/ 730378 w 932497"/>
                <a:gd name="connsiteY138" fmla="*/ 86678 h 932211"/>
                <a:gd name="connsiteX139" fmla="*/ 730378 w 932497"/>
                <a:gd name="connsiteY139" fmla="*/ 133350 h 932211"/>
                <a:gd name="connsiteX140" fmla="*/ 692848 w 932497"/>
                <a:gd name="connsiteY140" fmla="*/ 170879 h 932211"/>
                <a:gd name="connsiteX141" fmla="*/ 680847 w 932497"/>
                <a:gd name="connsiteY141" fmla="*/ 170879 h 932211"/>
                <a:gd name="connsiteX142" fmla="*/ 621411 w 932497"/>
                <a:gd name="connsiteY142" fmla="*/ 142494 h 932211"/>
                <a:gd name="connsiteX143" fmla="*/ 593027 w 932497"/>
                <a:gd name="connsiteY143" fmla="*/ 201930 h 932211"/>
                <a:gd name="connsiteX144" fmla="*/ 652463 w 932497"/>
                <a:gd name="connsiteY144" fmla="*/ 230315 h 932211"/>
                <a:gd name="connsiteX145" fmla="*/ 680847 w 932497"/>
                <a:gd name="connsiteY145" fmla="*/ 201930 h 932211"/>
                <a:gd name="connsiteX146" fmla="*/ 699231 w 932497"/>
                <a:gd name="connsiteY146" fmla="*/ 201930 h 932211"/>
                <a:gd name="connsiteX147" fmla="*/ 710185 w 932497"/>
                <a:gd name="connsiteY147" fmla="*/ 197358 h 932211"/>
                <a:gd name="connsiteX148" fmla="*/ 746570 w 932497"/>
                <a:gd name="connsiteY148" fmla="*/ 160973 h 932211"/>
                <a:gd name="connsiteX149" fmla="*/ 798195 w 932497"/>
                <a:gd name="connsiteY149" fmla="*/ 205264 h 932211"/>
                <a:gd name="connsiteX150" fmla="*/ 765810 w 932497"/>
                <a:gd name="connsiteY150" fmla="*/ 237649 h 932211"/>
                <a:gd name="connsiteX151" fmla="*/ 761238 w 932497"/>
                <a:gd name="connsiteY151" fmla="*/ 248603 h 932211"/>
                <a:gd name="connsiteX152" fmla="*/ 761238 w 932497"/>
                <a:gd name="connsiteY152" fmla="*/ 310706 h 932211"/>
                <a:gd name="connsiteX153" fmla="*/ 792290 w 932497"/>
                <a:gd name="connsiteY153" fmla="*/ 310706 h 932211"/>
                <a:gd name="connsiteX154" fmla="*/ 792290 w 932497"/>
                <a:gd name="connsiteY154" fmla="*/ 254984 h 932211"/>
                <a:gd name="connsiteX155" fmla="*/ 821817 w 932497"/>
                <a:gd name="connsiteY155" fmla="*/ 225457 h 932211"/>
                <a:gd name="connsiteX156" fmla="*/ 838867 w 932497"/>
                <a:gd name="connsiteY156" fmla="*/ 240125 h 932211"/>
                <a:gd name="connsiteX157" fmla="*/ 838867 w 932497"/>
                <a:gd name="connsiteY157" fmla="*/ 372809 h 932211"/>
                <a:gd name="connsiteX158" fmla="*/ 767621 w 932497"/>
                <a:gd name="connsiteY158" fmla="*/ 372809 h 932211"/>
                <a:gd name="connsiteX159" fmla="*/ 740950 w 932497"/>
                <a:gd name="connsiteY159" fmla="*/ 346139 h 932211"/>
                <a:gd name="connsiteX160" fmla="*/ 745617 w 932497"/>
                <a:gd name="connsiteY160" fmla="*/ 326136 h 932211"/>
                <a:gd name="connsiteX161" fmla="*/ 699040 w 932497"/>
                <a:gd name="connsiteY161" fmla="*/ 279559 h 932211"/>
                <a:gd name="connsiteX162" fmla="*/ 652463 w 932497"/>
                <a:gd name="connsiteY162" fmla="*/ 326136 h 932211"/>
                <a:gd name="connsiteX163" fmla="*/ 699040 w 932497"/>
                <a:gd name="connsiteY163" fmla="*/ 372713 h 932211"/>
                <a:gd name="connsiteX164" fmla="*/ 719042 w 932497"/>
                <a:gd name="connsiteY164" fmla="*/ 368046 h 932211"/>
                <a:gd name="connsiteX165" fmla="*/ 750284 w 932497"/>
                <a:gd name="connsiteY165" fmla="*/ 399288 h 932211"/>
                <a:gd name="connsiteX166" fmla="*/ 761238 w 932497"/>
                <a:gd name="connsiteY166" fmla="*/ 403860 h 932211"/>
                <a:gd name="connsiteX167" fmla="*/ 849249 w 932497"/>
                <a:gd name="connsiteY167" fmla="*/ 403860 h 932211"/>
                <a:gd name="connsiteX168" fmla="*/ 901065 w 932497"/>
                <a:gd name="connsiteY168" fmla="*/ 442722 h 932211"/>
                <a:gd name="connsiteX169" fmla="*/ 901065 w 932497"/>
                <a:gd name="connsiteY169" fmla="*/ 583311 h 932211"/>
                <a:gd name="connsiteX170" fmla="*/ 668274 w 932497"/>
                <a:gd name="connsiteY170" fmla="*/ 668084 h 932211"/>
                <a:gd name="connsiteX171" fmla="*/ 652749 w 932497"/>
                <a:gd name="connsiteY171" fmla="*/ 683609 h 932211"/>
                <a:gd name="connsiteX172" fmla="*/ 637223 w 932497"/>
                <a:gd name="connsiteY172" fmla="*/ 668084 h 932211"/>
                <a:gd name="connsiteX173" fmla="*/ 652749 w 932497"/>
                <a:gd name="connsiteY173" fmla="*/ 652558 h 932211"/>
                <a:gd name="connsiteX174" fmla="*/ 668274 w 932497"/>
                <a:gd name="connsiteY174" fmla="*/ 668084 h 932211"/>
                <a:gd name="connsiteX175" fmla="*/ 264319 w 932497"/>
                <a:gd name="connsiteY175" fmla="*/ 668084 h 932211"/>
                <a:gd name="connsiteX176" fmla="*/ 279845 w 932497"/>
                <a:gd name="connsiteY176" fmla="*/ 652558 h 932211"/>
                <a:gd name="connsiteX177" fmla="*/ 295370 w 932497"/>
                <a:gd name="connsiteY177" fmla="*/ 668084 h 932211"/>
                <a:gd name="connsiteX178" fmla="*/ 279845 w 932497"/>
                <a:gd name="connsiteY178" fmla="*/ 683609 h 932211"/>
                <a:gd name="connsiteX179" fmla="*/ 264319 w 932497"/>
                <a:gd name="connsiteY179" fmla="*/ 668084 h 932211"/>
                <a:gd name="connsiteX180" fmla="*/ 217741 w 932497"/>
                <a:gd name="connsiteY180" fmla="*/ 326231 h 932211"/>
                <a:gd name="connsiteX181" fmla="*/ 233267 w 932497"/>
                <a:gd name="connsiteY181" fmla="*/ 310706 h 932211"/>
                <a:gd name="connsiteX182" fmla="*/ 248793 w 932497"/>
                <a:gd name="connsiteY182" fmla="*/ 326231 h 932211"/>
                <a:gd name="connsiteX183" fmla="*/ 233267 w 932497"/>
                <a:gd name="connsiteY183" fmla="*/ 341757 h 932211"/>
                <a:gd name="connsiteX184" fmla="*/ 217741 w 932497"/>
                <a:gd name="connsiteY184" fmla="*/ 326231 h 932211"/>
                <a:gd name="connsiteX185" fmla="*/ 279845 w 932497"/>
                <a:gd name="connsiteY185" fmla="*/ 186404 h 932211"/>
                <a:gd name="connsiteX186" fmla="*/ 295370 w 932497"/>
                <a:gd name="connsiteY186" fmla="*/ 170879 h 932211"/>
                <a:gd name="connsiteX187" fmla="*/ 310896 w 932497"/>
                <a:gd name="connsiteY187" fmla="*/ 186404 h 932211"/>
                <a:gd name="connsiteX188" fmla="*/ 295370 w 932497"/>
                <a:gd name="connsiteY188" fmla="*/ 201930 h 932211"/>
                <a:gd name="connsiteX189" fmla="*/ 279845 w 932497"/>
                <a:gd name="connsiteY189" fmla="*/ 186404 h 932211"/>
                <a:gd name="connsiteX190" fmla="*/ 652749 w 932497"/>
                <a:gd name="connsiteY190" fmla="*/ 186404 h 932211"/>
                <a:gd name="connsiteX191" fmla="*/ 637223 w 932497"/>
                <a:gd name="connsiteY191" fmla="*/ 201930 h 932211"/>
                <a:gd name="connsiteX192" fmla="*/ 621697 w 932497"/>
                <a:gd name="connsiteY192" fmla="*/ 186404 h 932211"/>
                <a:gd name="connsiteX193" fmla="*/ 637223 w 932497"/>
                <a:gd name="connsiteY193" fmla="*/ 170879 h 932211"/>
                <a:gd name="connsiteX194" fmla="*/ 652749 w 932497"/>
                <a:gd name="connsiteY194" fmla="*/ 186404 h 932211"/>
                <a:gd name="connsiteX195" fmla="*/ 699326 w 932497"/>
                <a:gd name="connsiteY195" fmla="*/ 341757 h 932211"/>
                <a:gd name="connsiteX196" fmla="*/ 683800 w 932497"/>
                <a:gd name="connsiteY196" fmla="*/ 326231 h 932211"/>
                <a:gd name="connsiteX197" fmla="*/ 699326 w 932497"/>
                <a:gd name="connsiteY197" fmla="*/ 310706 h 932211"/>
                <a:gd name="connsiteX198" fmla="*/ 714852 w 932497"/>
                <a:gd name="connsiteY198" fmla="*/ 326231 h 932211"/>
                <a:gd name="connsiteX199" fmla="*/ 699326 w 932497"/>
                <a:gd name="connsiteY199" fmla="*/ 341757 h 93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32497" h="932211">
                  <a:moveTo>
                    <a:pt x="926116" y="422624"/>
                  </a:moveTo>
                  <a:lnTo>
                    <a:pt x="870204" y="380714"/>
                  </a:lnTo>
                  <a:lnTo>
                    <a:pt x="870204" y="233077"/>
                  </a:lnTo>
                  <a:cubicBezTo>
                    <a:pt x="870204" y="228505"/>
                    <a:pt x="868204" y="224219"/>
                    <a:pt x="864775" y="221266"/>
                  </a:cubicBezTo>
                  <a:lnTo>
                    <a:pt x="761429" y="132683"/>
                  </a:lnTo>
                  <a:lnTo>
                    <a:pt x="761429" y="77724"/>
                  </a:lnTo>
                  <a:cubicBezTo>
                    <a:pt x="761429" y="72200"/>
                    <a:pt x="758476" y="67056"/>
                    <a:pt x="753618" y="64198"/>
                  </a:cubicBezTo>
                  <a:lnTo>
                    <a:pt x="644843" y="2096"/>
                  </a:lnTo>
                  <a:cubicBezTo>
                    <a:pt x="642462" y="762"/>
                    <a:pt x="639795" y="0"/>
                    <a:pt x="637032" y="0"/>
                  </a:cubicBezTo>
                  <a:lnTo>
                    <a:pt x="528257" y="0"/>
                  </a:lnTo>
                  <a:cubicBezTo>
                    <a:pt x="523495" y="0"/>
                    <a:pt x="519113" y="2096"/>
                    <a:pt x="516160" y="5810"/>
                  </a:cubicBezTo>
                  <a:lnTo>
                    <a:pt x="466154" y="68390"/>
                  </a:lnTo>
                  <a:lnTo>
                    <a:pt x="416148" y="5810"/>
                  </a:lnTo>
                  <a:cubicBezTo>
                    <a:pt x="413195" y="2096"/>
                    <a:pt x="408718" y="0"/>
                    <a:pt x="404051" y="0"/>
                  </a:cubicBezTo>
                  <a:lnTo>
                    <a:pt x="295275" y="0"/>
                  </a:lnTo>
                  <a:cubicBezTo>
                    <a:pt x="292514" y="0"/>
                    <a:pt x="289846" y="667"/>
                    <a:pt x="287465" y="2096"/>
                  </a:cubicBezTo>
                  <a:lnTo>
                    <a:pt x="178689" y="64198"/>
                  </a:lnTo>
                  <a:cubicBezTo>
                    <a:pt x="173831" y="66961"/>
                    <a:pt x="170879" y="72104"/>
                    <a:pt x="170879" y="77724"/>
                  </a:cubicBezTo>
                  <a:lnTo>
                    <a:pt x="170879" y="132683"/>
                  </a:lnTo>
                  <a:lnTo>
                    <a:pt x="67533" y="221266"/>
                  </a:lnTo>
                  <a:cubicBezTo>
                    <a:pt x="64104" y="224219"/>
                    <a:pt x="62103" y="228505"/>
                    <a:pt x="62103" y="233077"/>
                  </a:cubicBezTo>
                  <a:lnTo>
                    <a:pt x="62103" y="380714"/>
                  </a:lnTo>
                  <a:lnTo>
                    <a:pt x="6191" y="422624"/>
                  </a:lnTo>
                  <a:cubicBezTo>
                    <a:pt x="2286" y="425577"/>
                    <a:pt x="0" y="430149"/>
                    <a:pt x="0" y="435007"/>
                  </a:cubicBezTo>
                  <a:lnTo>
                    <a:pt x="0" y="590360"/>
                  </a:lnTo>
                  <a:cubicBezTo>
                    <a:pt x="0" y="594836"/>
                    <a:pt x="1905" y="599123"/>
                    <a:pt x="5335" y="602075"/>
                  </a:cubicBezTo>
                  <a:lnTo>
                    <a:pt x="124302" y="706184"/>
                  </a:lnTo>
                  <a:lnTo>
                    <a:pt x="124302" y="807911"/>
                  </a:lnTo>
                  <a:cubicBezTo>
                    <a:pt x="124302" y="811149"/>
                    <a:pt x="125349" y="814292"/>
                    <a:pt x="127254" y="816959"/>
                  </a:cubicBezTo>
                  <a:lnTo>
                    <a:pt x="204978" y="925735"/>
                  </a:lnTo>
                  <a:cubicBezTo>
                    <a:pt x="207932" y="929831"/>
                    <a:pt x="212599" y="932212"/>
                    <a:pt x="217646" y="932212"/>
                  </a:cubicBezTo>
                  <a:lnTo>
                    <a:pt x="372999" y="932212"/>
                  </a:lnTo>
                  <a:cubicBezTo>
                    <a:pt x="376619" y="932212"/>
                    <a:pt x="380143" y="930974"/>
                    <a:pt x="383001" y="928592"/>
                  </a:cubicBezTo>
                  <a:lnTo>
                    <a:pt x="466249" y="859155"/>
                  </a:lnTo>
                  <a:lnTo>
                    <a:pt x="549498" y="928497"/>
                  </a:lnTo>
                  <a:cubicBezTo>
                    <a:pt x="552259" y="930878"/>
                    <a:pt x="555784" y="932117"/>
                    <a:pt x="559498" y="932117"/>
                  </a:cubicBezTo>
                  <a:lnTo>
                    <a:pt x="714852" y="932117"/>
                  </a:lnTo>
                  <a:cubicBezTo>
                    <a:pt x="719900" y="932117"/>
                    <a:pt x="724567" y="929735"/>
                    <a:pt x="727520" y="925640"/>
                  </a:cubicBezTo>
                  <a:lnTo>
                    <a:pt x="805244" y="816864"/>
                  </a:lnTo>
                  <a:cubicBezTo>
                    <a:pt x="807148" y="814197"/>
                    <a:pt x="808196" y="811054"/>
                    <a:pt x="808196" y="807815"/>
                  </a:cubicBezTo>
                  <a:lnTo>
                    <a:pt x="808196" y="706184"/>
                  </a:lnTo>
                  <a:lnTo>
                    <a:pt x="927164" y="602075"/>
                  </a:lnTo>
                  <a:cubicBezTo>
                    <a:pt x="930498" y="599123"/>
                    <a:pt x="932498" y="594836"/>
                    <a:pt x="932498" y="590360"/>
                  </a:cubicBezTo>
                  <a:lnTo>
                    <a:pt x="932498" y="435007"/>
                  </a:lnTo>
                  <a:cubicBezTo>
                    <a:pt x="932402" y="430149"/>
                    <a:pt x="930117" y="425482"/>
                    <a:pt x="926116" y="422624"/>
                  </a:cubicBezTo>
                  <a:close/>
                  <a:moveTo>
                    <a:pt x="901255" y="583311"/>
                  </a:moveTo>
                  <a:lnTo>
                    <a:pt x="793242" y="677894"/>
                  </a:lnTo>
                  <a:lnTo>
                    <a:pt x="772477" y="657130"/>
                  </a:lnTo>
                  <a:cubicBezTo>
                    <a:pt x="769525" y="654177"/>
                    <a:pt x="765620" y="652558"/>
                    <a:pt x="761524" y="652558"/>
                  </a:cubicBezTo>
                  <a:lnTo>
                    <a:pt x="696563" y="652558"/>
                  </a:lnTo>
                  <a:cubicBezTo>
                    <a:pt x="687991" y="628269"/>
                    <a:pt x="661321" y="615601"/>
                    <a:pt x="637127" y="624173"/>
                  </a:cubicBezTo>
                  <a:cubicBezTo>
                    <a:pt x="612839" y="632746"/>
                    <a:pt x="600170" y="659416"/>
                    <a:pt x="608743" y="683609"/>
                  </a:cubicBezTo>
                  <a:cubicBezTo>
                    <a:pt x="617316" y="707898"/>
                    <a:pt x="643985" y="720566"/>
                    <a:pt x="668179" y="711994"/>
                  </a:cubicBezTo>
                  <a:cubicBezTo>
                    <a:pt x="681419" y="707327"/>
                    <a:pt x="691896" y="696849"/>
                    <a:pt x="696563" y="683609"/>
                  </a:cubicBezTo>
                  <a:lnTo>
                    <a:pt x="755142" y="683609"/>
                  </a:lnTo>
                  <a:lnTo>
                    <a:pt x="777146" y="705612"/>
                  </a:lnTo>
                  <a:lnTo>
                    <a:pt x="777146" y="802958"/>
                  </a:lnTo>
                  <a:lnTo>
                    <a:pt x="707041" y="901160"/>
                  </a:lnTo>
                  <a:lnTo>
                    <a:pt x="637318" y="901160"/>
                  </a:lnTo>
                  <a:lnTo>
                    <a:pt x="637318" y="829913"/>
                  </a:lnTo>
                  <a:lnTo>
                    <a:pt x="663798" y="803434"/>
                  </a:lnTo>
                  <a:lnTo>
                    <a:pt x="641795" y="781431"/>
                  </a:lnTo>
                  <a:lnTo>
                    <a:pt x="610743" y="812483"/>
                  </a:lnTo>
                  <a:cubicBezTo>
                    <a:pt x="607791" y="815435"/>
                    <a:pt x="606171" y="819340"/>
                    <a:pt x="606171" y="823436"/>
                  </a:cubicBezTo>
                  <a:lnTo>
                    <a:pt x="606171" y="901160"/>
                  </a:lnTo>
                  <a:lnTo>
                    <a:pt x="565214" y="901160"/>
                  </a:lnTo>
                  <a:lnTo>
                    <a:pt x="491396" y="839629"/>
                  </a:lnTo>
                  <a:lnTo>
                    <a:pt x="537877" y="804767"/>
                  </a:lnTo>
                  <a:cubicBezTo>
                    <a:pt x="541782" y="801815"/>
                    <a:pt x="544068" y="797243"/>
                    <a:pt x="544068" y="792385"/>
                  </a:cubicBezTo>
                  <a:lnTo>
                    <a:pt x="544068" y="699135"/>
                  </a:lnTo>
                  <a:lnTo>
                    <a:pt x="513016" y="699135"/>
                  </a:lnTo>
                  <a:lnTo>
                    <a:pt x="513016" y="784574"/>
                  </a:lnTo>
                  <a:lnTo>
                    <a:pt x="466439" y="819531"/>
                  </a:lnTo>
                  <a:lnTo>
                    <a:pt x="419863" y="784574"/>
                  </a:lnTo>
                  <a:lnTo>
                    <a:pt x="419863" y="699135"/>
                  </a:lnTo>
                  <a:lnTo>
                    <a:pt x="388811" y="699135"/>
                  </a:lnTo>
                  <a:lnTo>
                    <a:pt x="388811" y="792385"/>
                  </a:lnTo>
                  <a:cubicBezTo>
                    <a:pt x="388811" y="797243"/>
                    <a:pt x="391097" y="801910"/>
                    <a:pt x="395001" y="804767"/>
                  </a:cubicBezTo>
                  <a:lnTo>
                    <a:pt x="441484" y="839629"/>
                  </a:lnTo>
                  <a:lnTo>
                    <a:pt x="367665" y="901160"/>
                  </a:lnTo>
                  <a:lnTo>
                    <a:pt x="326708" y="901160"/>
                  </a:lnTo>
                  <a:lnTo>
                    <a:pt x="326708" y="823436"/>
                  </a:lnTo>
                  <a:cubicBezTo>
                    <a:pt x="326708" y="819340"/>
                    <a:pt x="325088" y="815340"/>
                    <a:pt x="322136" y="812483"/>
                  </a:cubicBezTo>
                  <a:lnTo>
                    <a:pt x="291085" y="781431"/>
                  </a:lnTo>
                  <a:lnTo>
                    <a:pt x="269081" y="803434"/>
                  </a:lnTo>
                  <a:lnTo>
                    <a:pt x="295561" y="829913"/>
                  </a:lnTo>
                  <a:lnTo>
                    <a:pt x="295561" y="901160"/>
                  </a:lnTo>
                  <a:lnTo>
                    <a:pt x="225839" y="901160"/>
                  </a:lnTo>
                  <a:lnTo>
                    <a:pt x="155734" y="802958"/>
                  </a:lnTo>
                  <a:lnTo>
                    <a:pt x="155734" y="705517"/>
                  </a:lnTo>
                  <a:lnTo>
                    <a:pt x="177737" y="683514"/>
                  </a:lnTo>
                  <a:lnTo>
                    <a:pt x="236316" y="683514"/>
                  </a:lnTo>
                  <a:cubicBezTo>
                    <a:pt x="244889" y="707803"/>
                    <a:pt x="271558" y="720471"/>
                    <a:pt x="295752" y="711899"/>
                  </a:cubicBezTo>
                  <a:cubicBezTo>
                    <a:pt x="320040" y="703326"/>
                    <a:pt x="332709" y="676656"/>
                    <a:pt x="324136" y="652463"/>
                  </a:cubicBezTo>
                  <a:cubicBezTo>
                    <a:pt x="315563" y="628174"/>
                    <a:pt x="288894" y="615506"/>
                    <a:pt x="264700" y="624078"/>
                  </a:cubicBezTo>
                  <a:cubicBezTo>
                    <a:pt x="251460" y="628745"/>
                    <a:pt x="240983" y="639223"/>
                    <a:pt x="236316" y="652463"/>
                  </a:cubicBezTo>
                  <a:lnTo>
                    <a:pt x="171355" y="652463"/>
                  </a:lnTo>
                  <a:cubicBezTo>
                    <a:pt x="167260" y="652463"/>
                    <a:pt x="163259" y="654082"/>
                    <a:pt x="160402" y="657035"/>
                  </a:cubicBezTo>
                  <a:lnTo>
                    <a:pt x="139637" y="677799"/>
                  </a:lnTo>
                  <a:lnTo>
                    <a:pt x="31623" y="583216"/>
                  </a:lnTo>
                  <a:lnTo>
                    <a:pt x="31623" y="442817"/>
                  </a:lnTo>
                  <a:lnTo>
                    <a:pt x="83439" y="403955"/>
                  </a:lnTo>
                  <a:lnTo>
                    <a:pt x="171450" y="403955"/>
                  </a:lnTo>
                  <a:cubicBezTo>
                    <a:pt x="175546" y="403955"/>
                    <a:pt x="179546" y="402336"/>
                    <a:pt x="182404" y="399383"/>
                  </a:cubicBezTo>
                  <a:lnTo>
                    <a:pt x="213646" y="368237"/>
                  </a:lnTo>
                  <a:cubicBezTo>
                    <a:pt x="219838" y="371285"/>
                    <a:pt x="226695" y="372904"/>
                    <a:pt x="233649" y="372904"/>
                  </a:cubicBezTo>
                  <a:cubicBezTo>
                    <a:pt x="259366" y="372904"/>
                    <a:pt x="280226" y="352044"/>
                    <a:pt x="280226" y="326326"/>
                  </a:cubicBezTo>
                  <a:cubicBezTo>
                    <a:pt x="280226" y="300609"/>
                    <a:pt x="259366" y="279749"/>
                    <a:pt x="233649" y="279749"/>
                  </a:cubicBezTo>
                  <a:cubicBezTo>
                    <a:pt x="207932" y="279749"/>
                    <a:pt x="187071" y="300609"/>
                    <a:pt x="187071" y="326326"/>
                  </a:cubicBezTo>
                  <a:cubicBezTo>
                    <a:pt x="187071" y="333280"/>
                    <a:pt x="188691" y="340043"/>
                    <a:pt x="191738" y="346329"/>
                  </a:cubicBezTo>
                  <a:lnTo>
                    <a:pt x="165069" y="372999"/>
                  </a:lnTo>
                  <a:lnTo>
                    <a:pt x="93822" y="372999"/>
                  </a:lnTo>
                  <a:lnTo>
                    <a:pt x="93822" y="240221"/>
                  </a:lnTo>
                  <a:lnTo>
                    <a:pt x="110871" y="225552"/>
                  </a:lnTo>
                  <a:lnTo>
                    <a:pt x="140398" y="255080"/>
                  </a:lnTo>
                  <a:lnTo>
                    <a:pt x="140398" y="310801"/>
                  </a:lnTo>
                  <a:lnTo>
                    <a:pt x="171450" y="310801"/>
                  </a:lnTo>
                  <a:lnTo>
                    <a:pt x="171450" y="248603"/>
                  </a:lnTo>
                  <a:cubicBezTo>
                    <a:pt x="171450" y="244507"/>
                    <a:pt x="169832" y="240506"/>
                    <a:pt x="166878" y="237649"/>
                  </a:cubicBezTo>
                  <a:lnTo>
                    <a:pt x="134493" y="205264"/>
                  </a:lnTo>
                  <a:lnTo>
                    <a:pt x="186119" y="160973"/>
                  </a:lnTo>
                  <a:lnTo>
                    <a:pt x="222504" y="197358"/>
                  </a:lnTo>
                  <a:cubicBezTo>
                    <a:pt x="225457" y="200311"/>
                    <a:pt x="229363" y="201930"/>
                    <a:pt x="233458" y="201930"/>
                  </a:cubicBezTo>
                  <a:lnTo>
                    <a:pt x="251842" y="201930"/>
                  </a:lnTo>
                  <a:cubicBezTo>
                    <a:pt x="260414" y="226219"/>
                    <a:pt x="287084" y="238887"/>
                    <a:pt x="311278" y="230315"/>
                  </a:cubicBezTo>
                  <a:cubicBezTo>
                    <a:pt x="335566" y="221742"/>
                    <a:pt x="348235" y="195072"/>
                    <a:pt x="339662" y="170879"/>
                  </a:cubicBezTo>
                  <a:cubicBezTo>
                    <a:pt x="331089" y="146590"/>
                    <a:pt x="304420" y="133922"/>
                    <a:pt x="280226" y="142494"/>
                  </a:cubicBezTo>
                  <a:cubicBezTo>
                    <a:pt x="266986" y="147161"/>
                    <a:pt x="256509" y="157639"/>
                    <a:pt x="251842" y="170879"/>
                  </a:cubicBezTo>
                  <a:lnTo>
                    <a:pt x="239840" y="170879"/>
                  </a:lnTo>
                  <a:lnTo>
                    <a:pt x="202216" y="133350"/>
                  </a:lnTo>
                  <a:lnTo>
                    <a:pt x="202216" y="86678"/>
                  </a:lnTo>
                  <a:lnTo>
                    <a:pt x="299562" y="31052"/>
                  </a:lnTo>
                  <a:lnTo>
                    <a:pt x="396716" y="31052"/>
                  </a:lnTo>
                  <a:lnTo>
                    <a:pt x="454248" y="102870"/>
                  </a:lnTo>
                  <a:cubicBezTo>
                    <a:pt x="460058" y="109538"/>
                    <a:pt x="470249" y="110300"/>
                    <a:pt x="476917" y="104394"/>
                  </a:cubicBezTo>
                  <a:cubicBezTo>
                    <a:pt x="477488" y="103918"/>
                    <a:pt x="477965" y="103346"/>
                    <a:pt x="478441" y="102870"/>
                  </a:cubicBezTo>
                  <a:lnTo>
                    <a:pt x="535877" y="31052"/>
                  </a:lnTo>
                  <a:lnTo>
                    <a:pt x="633032" y="31052"/>
                  </a:lnTo>
                  <a:lnTo>
                    <a:pt x="730378" y="86678"/>
                  </a:lnTo>
                  <a:lnTo>
                    <a:pt x="730378" y="133350"/>
                  </a:lnTo>
                  <a:lnTo>
                    <a:pt x="692848" y="170879"/>
                  </a:lnTo>
                  <a:lnTo>
                    <a:pt x="680847" y="170879"/>
                  </a:lnTo>
                  <a:cubicBezTo>
                    <a:pt x="672275" y="146590"/>
                    <a:pt x="645605" y="133922"/>
                    <a:pt x="621411" y="142494"/>
                  </a:cubicBezTo>
                  <a:cubicBezTo>
                    <a:pt x="597123" y="151067"/>
                    <a:pt x="584454" y="177737"/>
                    <a:pt x="593027" y="201930"/>
                  </a:cubicBezTo>
                  <a:cubicBezTo>
                    <a:pt x="601599" y="226219"/>
                    <a:pt x="628270" y="238887"/>
                    <a:pt x="652463" y="230315"/>
                  </a:cubicBezTo>
                  <a:cubicBezTo>
                    <a:pt x="665702" y="225647"/>
                    <a:pt x="676180" y="215170"/>
                    <a:pt x="680847" y="201930"/>
                  </a:cubicBezTo>
                  <a:lnTo>
                    <a:pt x="699231" y="201930"/>
                  </a:lnTo>
                  <a:cubicBezTo>
                    <a:pt x="703327" y="201930"/>
                    <a:pt x="707327" y="200311"/>
                    <a:pt x="710185" y="197358"/>
                  </a:cubicBezTo>
                  <a:lnTo>
                    <a:pt x="746570" y="160973"/>
                  </a:lnTo>
                  <a:lnTo>
                    <a:pt x="798195" y="205264"/>
                  </a:lnTo>
                  <a:lnTo>
                    <a:pt x="765810" y="237649"/>
                  </a:lnTo>
                  <a:cubicBezTo>
                    <a:pt x="762858" y="240602"/>
                    <a:pt x="761238" y="244507"/>
                    <a:pt x="761238" y="248603"/>
                  </a:cubicBezTo>
                  <a:lnTo>
                    <a:pt x="761238" y="310706"/>
                  </a:lnTo>
                  <a:lnTo>
                    <a:pt x="792290" y="310706"/>
                  </a:lnTo>
                  <a:lnTo>
                    <a:pt x="792290" y="254984"/>
                  </a:lnTo>
                  <a:lnTo>
                    <a:pt x="821817" y="225457"/>
                  </a:lnTo>
                  <a:lnTo>
                    <a:pt x="838867" y="240125"/>
                  </a:lnTo>
                  <a:lnTo>
                    <a:pt x="838867" y="372809"/>
                  </a:lnTo>
                  <a:lnTo>
                    <a:pt x="767621" y="372809"/>
                  </a:lnTo>
                  <a:lnTo>
                    <a:pt x="740950" y="346139"/>
                  </a:lnTo>
                  <a:cubicBezTo>
                    <a:pt x="743998" y="339947"/>
                    <a:pt x="745617" y="333089"/>
                    <a:pt x="745617" y="326136"/>
                  </a:cubicBezTo>
                  <a:cubicBezTo>
                    <a:pt x="745617" y="300419"/>
                    <a:pt x="724758" y="279559"/>
                    <a:pt x="699040" y="279559"/>
                  </a:cubicBezTo>
                  <a:cubicBezTo>
                    <a:pt x="673323" y="279559"/>
                    <a:pt x="652463" y="300419"/>
                    <a:pt x="652463" y="326136"/>
                  </a:cubicBezTo>
                  <a:cubicBezTo>
                    <a:pt x="652463" y="351854"/>
                    <a:pt x="673323" y="372713"/>
                    <a:pt x="699040" y="372713"/>
                  </a:cubicBezTo>
                  <a:cubicBezTo>
                    <a:pt x="705993" y="372713"/>
                    <a:pt x="712757" y="371094"/>
                    <a:pt x="719042" y="368046"/>
                  </a:cubicBezTo>
                  <a:lnTo>
                    <a:pt x="750284" y="399288"/>
                  </a:lnTo>
                  <a:cubicBezTo>
                    <a:pt x="753238" y="402241"/>
                    <a:pt x="757142" y="403860"/>
                    <a:pt x="761238" y="403860"/>
                  </a:cubicBezTo>
                  <a:lnTo>
                    <a:pt x="849249" y="403860"/>
                  </a:lnTo>
                  <a:lnTo>
                    <a:pt x="901065" y="442722"/>
                  </a:lnTo>
                  <a:lnTo>
                    <a:pt x="901065" y="583311"/>
                  </a:lnTo>
                  <a:close/>
                  <a:moveTo>
                    <a:pt x="668274" y="668084"/>
                  </a:moveTo>
                  <a:cubicBezTo>
                    <a:pt x="668274" y="676656"/>
                    <a:pt x="661321" y="683609"/>
                    <a:pt x="652749" y="683609"/>
                  </a:cubicBezTo>
                  <a:cubicBezTo>
                    <a:pt x="644176" y="683609"/>
                    <a:pt x="637223" y="676656"/>
                    <a:pt x="637223" y="668084"/>
                  </a:cubicBezTo>
                  <a:cubicBezTo>
                    <a:pt x="637223" y="659511"/>
                    <a:pt x="644176" y="652558"/>
                    <a:pt x="652749" y="652558"/>
                  </a:cubicBezTo>
                  <a:cubicBezTo>
                    <a:pt x="661321" y="652558"/>
                    <a:pt x="668274" y="659511"/>
                    <a:pt x="668274" y="668084"/>
                  </a:cubicBezTo>
                  <a:close/>
                  <a:moveTo>
                    <a:pt x="264319" y="668084"/>
                  </a:moveTo>
                  <a:cubicBezTo>
                    <a:pt x="264319" y="659511"/>
                    <a:pt x="271272" y="652558"/>
                    <a:pt x="279845" y="652558"/>
                  </a:cubicBezTo>
                  <a:cubicBezTo>
                    <a:pt x="288417" y="652558"/>
                    <a:pt x="295370" y="659511"/>
                    <a:pt x="295370" y="668084"/>
                  </a:cubicBezTo>
                  <a:cubicBezTo>
                    <a:pt x="295370" y="676656"/>
                    <a:pt x="288417" y="683609"/>
                    <a:pt x="279845" y="683609"/>
                  </a:cubicBezTo>
                  <a:cubicBezTo>
                    <a:pt x="271272" y="683609"/>
                    <a:pt x="264319" y="676656"/>
                    <a:pt x="264319" y="668084"/>
                  </a:cubicBezTo>
                  <a:close/>
                  <a:moveTo>
                    <a:pt x="217741" y="326231"/>
                  </a:moveTo>
                  <a:cubicBezTo>
                    <a:pt x="217741" y="317659"/>
                    <a:pt x="224696" y="310706"/>
                    <a:pt x="233267" y="310706"/>
                  </a:cubicBezTo>
                  <a:cubicBezTo>
                    <a:pt x="241840" y="310706"/>
                    <a:pt x="248793" y="317659"/>
                    <a:pt x="248793" y="326231"/>
                  </a:cubicBezTo>
                  <a:cubicBezTo>
                    <a:pt x="248793" y="334804"/>
                    <a:pt x="241840" y="341757"/>
                    <a:pt x="233267" y="341757"/>
                  </a:cubicBezTo>
                  <a:cubicBezTo>
                    <a:pt x="224696" y="341757"/>
                    <a:pt x="217741" y="334804"/>
                    <a:pt x="217741" y="326231"/>
                  </a:cubicBezTo>
                  <a:close/>
                  <a:moveTo>
                    <a:pt x="279845" y="186404"/>
                  </a:moveTo>
                  <a:cubicBezTo>
                    <a:pt x="279845" y="177832"/>
                    <a:pt x="286798" y="170879"/>
                    <a:pt x="295370" y="170879"/>
                  </a:cubicBezTo>
                  <a:cubicBezTo>
                    <a:pt x="303943" y="170879"/>
                    <a:pt x="310896" y="177832"/>
                    <a:pt x="310896" y="186404"/>
                  </a:cubicBezTo>
                  <a:cubicBezTo>
                    <a:pt x="310896" y="194977"/>
                    <a:pt x="303943" y="201930"/>
                    <a:pt x="295370" y="201930"/>
                  </a:cubicBezTo>
                  <a:cubicBezTo>
                    <a:pt x="286798" y="201930"/>
                    <a:pt x="279845" y="194977"/>
                    <a:pt x="279845" y="186404"/>
                  </a:cubicBezTo>
                  <a:close/>
                  <a:moveTo>
                    <a:pt x="652749" y="186404"/>
                  </a:moveTo>
                  <a:cubicBezTo>
                    <a:pt x="652749" y="194977"/>
                    <a:pt x="645795" y="201930"/>
                    <a:pt x="637223" y="201930"/>
                  </a:cubicBezTo>
                  <a:cubicBezTo>
                    <a:pt x="628650" y="201930"/>
                    <a:pt x="621697" y="194977"/>
                    <a:pt x="621697" y="186404"/>
                  </a:cubicBezTo>
                  <a:cubicBezTo>
                    <a:pt x="621697" y="177832"/>
                    <a:pt x="628650" y="170879"/>
                    <a:pt x="637223" y="170879"/>
                  </a:cubicBezTo>
                  <a:cubicBezTo>
                    <a:pt x="645795" y="170879"/>
                    <a:pt x="652749" y="177832"/>
                    <a:pt x="652749" y="186404"/>
                  </a:cubicBezTo>
                  <a:close/>
                  <a:moveTo>
                    <a:pt x="699326" y="341757"/>
                  </a:moveTo>
                  <a:cubicBezTo>
                    <a:pt x="690753" y="341757"/>
                    <a:pt x="683800" y="334804"/>
                    <a:pt x="683800" y="326231"/>
                  </a:cubicBezTo>
                  <a:cubicBezTo>
                    <a:pt x="683800" y="317659"/>
                    <a:pt x="690753" y="310706"/>
                    <a:pt x="699326" y="310706"/>
                  </a:cubicBezTo>
                  <a:cubicBezTo>
                    <a:pt x="707899" y="310706"/>
                    <a:pt x="714852" y="317659"/>
                    <a:pt x="714852" y="326231"/>
                  </a:cubicBezTo>
                  <a:cubicBezTo>
                    <a:pt x="714852" y="334804"/>
                    <a:pt x="707899" y="341757"/>
                    <a:pt x="699326" y="34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0">
              <a:extLst>
                <a:ext uri="{FF2B5EF4-FFF2-40B4-BE49-F238E27FC236}">
                  <a16:creationId xmlns:a16="http://schemas.microsoft.com/office/drawing/2014/main" id="{0833166B-63A6-42E3-9B16-48D42C82B952}"/>
                </a:ext>
              </a:extLst>
            </p:cNvPr>
            <p:cNvSpPr/>
            <p:nvPr/>
          </p:nvSpPr>
          <p:spPr>
            <a:xfrm>
              <a:off x="10966321" y="338137"/>
              <a:ext cx="57531" cy="135255"/>
            </a:xfrm>
            <a:custGeom>
              <a:avLst/>
              <a:gdLst>
                <a:gd name="connsiteX0" fmla="*/ 31052 w 57531"/>
                <a:gd name="connsiteY0" fmla="*/ 48482 h 135255"/>
                <a:gd name="connsiteX1" fmla="*/ 57531 w 57531"/>
                <a:gd name="connsiteY1" fmla="*/ 22003 h 135255"/>
                <a:gd name="connsiteX2" fmla="*/ 35625 w 57531"/>
                <a:gd name="connsiteY2" fmla="*/ 0 h 135255"/>
                <a:gd name="connsiteX3" fmla="*/ 4573 w 57531"/>
                <a:gd name="connsiteY3" fmla="*/ 31052 h 135255"/>
                <a:gd name="connsiteX4" fmla="*/ 0 w 57531"/>
                <a:gd name="connsiteY4" fmla="*/ 42005 h 135255"/>
                <a:gd name="connsiteX5" fmla="*/ 0 w 57531"/>
                <a:gd name="connsiteY5" fmla="*/ 135255 h 135255"/>
                <a:gd name="connsiteX6" fmla="*/ 31052 w 57531"/>
                <a:gd name="connsiteY6" fmla="*/ 135255 h 135255"/>
                <a:gd name="connsiteX7" fmla="*/ 31052 w 57531"/>
                <a:gd name="connsiteY7" fmla="*/ 48482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35255">
                  <a:moveTo>
                    <a:pt x="31052" y="48482"/>
                  </a:moveTo>
                  <a:lnTo>
                    <a:pt x="57531" y="22003"/>
                  </a:lnTo>
                  <a:lnTo>
                    <a:pt x="35625" y="0"/>
                  </a:lnTo>
                  <a:lnTo>
                    <a:pt x="4573" y="31052"/>
                  </a:lnTo>
                  <a:cubicBezTo>
                    <a:pt x="1620" y="34004"/>
                    <a:pt x="0" y="37909"/>
                    <a:pt x="0" y="42005"/>
                  </a:cubicBezTo>
                  <a:lnTo>
                    <a:pt x="0" y="135255"/>
                  </a:lnTo>
                  <a:lnTo>
                    <a:pt x="31052" y="135255"/>
                  </a:lnTo>
                  <a:lnTo>
                    <a:pt x="31052" y="484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1">
              <a:extLst>
                <a:ext uri="{FF2B5EF4-FFF2-40B4-BE49-F238E27FC236}">
                  <a16:creationId xmlns:a16="http://schemas.microsoft.com/office/drawing/2014/main" id="{100F627F-A0F4-4C05-AAD6-FAC62D489545}"/>
                </a:ext>
              </a:extLst>
            </p:cNvPr>
            <p:cNvSpPr/>
            <p:nvPr/>
          </p:nvSpPr>
          <p:spPr>
            <a:xfrm>
              <a:off x="11172824" y="742092"/>
              <a:ext cx="57531" cy="104203"/>
            </a:xfrm>
            <a:custGeom>
              <a:avLst/>
              <a:gdLst>
                <a:gd name="connsiteX0" fmla="*/ 22003 w 57531"/>
                <a:gd name="connsiteY0" fmla="*/ 0 h 104203"/>
                <a:gd name="connsiteX1" fmla="*/ 0 w 57531"/>
                <a:gd name="connsiteY1" fmla="*/ 22003 h 104203"/>
                <a:gd name="connsiteX2" fmla="*/ 26480 w 57531"/>
                <a:gd name="connsiteY2" fmla="*/ 48482 h 104203"/>
                <a:gd name="connsiteX3" fmla="*/ 26480 w 57531"/>
                <a:gd name="connsiteY3" fmla="*/ 104203 h 104203"/>
                <a:gd name="connsiteX4" fmla="*/ 57531 w 57531"/>
                <a:gd name="connsiteY4" fmla="*/ 104203 h 104203"/>
                <a:gd name="connsiteX5" fmla="*/ 57531 w 57531"/>
                <a:gd name="connsiteY5" fmla="*/ 42101 h 104203"/>
                <a:gd name="connsiteX6" fmla="*/ 52960 w 57531"/>
                <a:gd name="connsiteY6" fmla="*/ 31147 h 104203"/>
                <a:gd name="connsiteX7" fmla="*/ 22003 w 57531"/>
                <a:gd name="connsiteY7" fmla="*/ 0 h 10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04203">
                  <a:moveTo>
                    <a:pt x="22003" y="0"/>
                  </a:moveTo>
                  <a:lnTo>
                    <a:pt x="0" y="22003"/>
                  </a:lnTo>
                  <a:lnTo>
                    <a:pt x="26480" y="48482"/>
                  </a:lnTo>
                  <a:lnTo>
                    <a:pt x="26480" y="104203"/>
                  </a:lnTo>
                  <a:lnTo>
                    <a:pt x="57531" y="104203"/>
                  </a:lnTo>
                  <a:lnTo>
                    <a:pt x="57531" y="42101"/>
                  </a:lnTo>
                  <a:cubicBezTo>
                    <a:pt x="57531" y="38005"/>
                    <a:pt x="55912" y="34004"/>
                    <a:pt x="52960" y="31147"/>
                  </a:cubicBezTo>
                  <a:lnTo>
                    <a:pt x="2200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2">
              <a:extLst>
                <a:ext uri="{FF2B5EF4-FFF2-40B4-BE49-F238E27FC236}">
                  <a16:creationId xmlns:a16="http://schemas.microsoft.com/office/drawing/2014/main" id="{FFBB1728-3E09-456B-890C-F9E0AA08B98D}"/>
                </a:ext>
              </a:extLst>
            </p:cNvPr>
            <p:cNvSpPr/>
            <p:nvPr/>
          </p:nvSpPr>
          <p:spPr>
            <a:xfrm>
              <a:off x="11261502" y="737520"/>
              <a:ext cx="31051" cy="62103"/>
            </a:xfrm>
            <a:custGeom>
              <a:avLst/>
              <a:gdLst>
                <a:gd name="connsiteX0" fmla="*/ 1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1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1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1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3">
              <a:extLst>
                <a:ext uri="{FF2B5EF4-FFF2-40B4-BE49-F238E27FC236}">
                  <a16:creationId xmlns:a16="http://schemas.microsoft.com/office/drawing/2014/main" id="{9EDCF276-0ECA-44B0-95DE-320E3665495C}"/>
                </a:ext>
              </a:extLst>
            </p:cNvPr>
            <p:cNvSpPr/>
            <p:nvPr/>
          </p:nvSpPr>
          <p:spPr>
            <a:xfrm>
              <a:off x="10717910" y="535590"/>
              <a:ext cx="403669" cy="403669"/>
            </a:xfrm>
            <a:custGeom>
              <a:avLst/>
              <a:gdLst>
                <a:gd name="connsiteX0" fmla="*/ 341566 w 403669"/>
                <a:gd name="connsiteY0" fmla="*/ 77629 h 403669"/>
                <a:gd name="connsiteX1" fmla="*/ 326041 w 403669"/>
                <a:gd name="connsiteY1" fmla="*/ 62103 h 403669"/>
                <a:gd name="connsiteX2" fmla="*/ 279463 w 403669"/>
                <a:gd name="connsiteY2" fmla="*/ 62103 h 403669"/>
                <a:gd name="connsiteX3" fmla="*/ 279463 w 403669"/>
                <a:gd name="connsiteY3" fmla="*/ 0 h 403669"/>
                <a:gd name="connsiteX4" fmla="*/ 248412 w 403669"/>
                <a:gd name="connsiteY4" fmla="*/ 0 h 403669"/>
                <a:gd name="connsiteX5" fmla="*/ 248412 w 403669"/>
                <a:gd name="connsiteY5" fmla="*/ 62103 h 403669"/>
                <a:gd name="connsiteX6" fmla="*/ 217361 w 403669"/>
                <a:gd name="connsiteY6" fmla="*/ 62103 h 403669"/>
                <a:gd name="connsiteX7" fmla="*/ 217361 w 403669"/>
                <a:gd name="connsiteY7" fmla="*/ 0 h 403669"/>
                <a:gd name="connsiteX8" fmla="*/ 186310 w 403669"/>
                <a:gd name="connsiteY8" fmla="*/ 0 h 403669"/>
                <a:gd name="connsiteX9" fmla="*/ 186310 w 403669"/>
                <a:gd name="connsiteY9" fmla="*/ 62103 h 403669"/>
                <a:gd name="connsiteX10" fmla="*/ 155258 w 403669"/>
                <a:gd name="connsiteY10" fmla="*/ 62103 h 403669"/>
                <a:gd name="connsiteX11" fmla="*/ 155258 w 403669"/>
                <a:gd name="connsiteY11" fmla="*/ 0 h 403669"/>
                <a:gd name="connsiteX12" fmla="*/ 124206 w 403669"/>
                <a:gd name="connsiteY12" fmla="*/ 0 h 403669"/>
                <a:gd name="connsiteX13" fmla="*/ 124206 w 403669"/>
                <a:gd name="connsiteY13" fmla="*/ 62103 h 403669"/>
                <a:gd name="connsiteX14" fmla="*/ 77629 w 403669"/>
                <a:gd name="connsiteY14" fmla="*/ 62103 h 403669"/>
                <a:gd name="connsiteX15" fmla="*/ 62103 w 403669"/>
                <a:gd name="connsiteY15" fmla="*/ 77629 h 403669"/>
                <a:gd name="connsiteX16" fmla="*/ 62103 w 403669"/>
                <a:gd name="connsiteY16" fmla="*/ 124206 h 403669"/>
                <a:gd name="connsiteX17" fmla="*/ 0 w 403669"/>
                <a:gd name="connsiteY17" fmla="*/ 124206 h 403669"/>
                <a:gd name="connsiteX18" fmla="*/ 0 w 403669"/>
                <a:gd name="connsiteY18" fmla="*/ 155258 h 403669"/>
                <a:gd name="connsiteX19" fmla="*/ 62103 w 403669"/>
                <a:gd name="connsiteY19" fmla="*/ 155258 h 403669"/>
                <a:gd name="connsiteX20" fmla="*/ 62103 w 403669"/>
                <a:gd name="connsiteY20" fmla="*/ 186309 h 403669"/>
                <a:gd name="connsiteX21" fmla="*/ 0 w 403669"/>
                <a:gd name="connsiteY21" fmla="*/ 186309 h 403669"/>
                <a:gd name="connsiteX22" fmla="*/ 0 w 403669"/>
                <a:gd name="connsiteY22" fmla="*/ 217361 h 403669"/>
                <a:gd name="connsiteX23" fmla="*/ 62103 w 403669"/>
                <a:gd name="connsiteY23" fmla="*/ 217361 h 403669"/>
                <a:gd name="connsiteX24" fmla="*/ 62103 w 403669"/>
                <a:gd name="connsiteY24" fmla="*/ 248412 h 403669"/>
                <a:gd name="connsiteX25" fmla="*/ 0 w 403669"/>
                <a:gd name="connsiteY25" fmla="*/ 248412 h 403669"/>
                <a:gd name="connsiteX26" fmla="*/ 0 w 403669"/>
                <a:gd name="connsiteY26" fmla="*/ 279464 h 403669"/>
                <a:gd name="connsiteX27" fmla="*/ 62103 w 403669"/>
                <a:gd name="connsiteY27" fmla="*/ 279464 h 403669"/>
                <a:gd name="connsiteX28" fmla="*/ 62103 w 403669"/>
                <a:gd name="connsiteY28" fmla="*/ 326041 h 403669"/>
                <a:gd name="connsiteX29" fmla="*/ 77629 w 403669"/>
                <a:gd name="connsiteY29" fmla="*/ 341567 h 403669"/>
                <a:gd name="connsiteX30" fmla="*/ 124206 w 403669"/>
                <a:gd name="connsiteY30" fmla="*/ 341567 h 403669"/>
                <a:gd name="connsiteX31" fmla="*/ 124206 w 403669"/>
                <a:gd name="connsiteY31" fmla="*/ 403670 h 403669"/>
                <a:gd name="connsiteX32" fmla="*/ 155258 w 403669"/>
                <a:gd name="connsiteY32" fmla="*/ 403670 h 403669"/>
                <a:gd name="connsiteX33" fmla="*/ 155258 w 403669"/>
                <a:gd name="connsiteY33" fmla="*/ 341567 h 403669"/>
                <a:gd name="connsiteX34" fmla="*/ 186310 w 403669"/>
                <a:gd name="connsiteY34" fmla="*/ 341567 h 403669"/>
                <a:gd name="connsiteX35" fmla="*/ 186310 w 403669"/>
                <a:gd name="connsiteY35" fmla="*/ 403670 h 403669"/>
                <a:gd name="connsiteX36" fmla="*/ 217361 w 403669"/>
                <a:gd name="connsiteY36" fmla="*/ 403670 h 403669"/>
                <a:gd name="connsiteX37" fmla="*/ 217361 w 403669"/>
                <a:gd name="connsiteY37" fmla="*/ 341567 h 403669"/>
                <a:gd name="connsiteX38" fmla="*/ 248412 w 403669"/>
                <a:gd name="connsiteY38" fmla="*/ 341567 h 403669"/>
                <a:gd name="connsiteX39" fmla="*/ 248412 w 403669"/>
                <a:gd name="connsiteY39" fmla="*/ 403670 h 403669"/>
                <a:gd name="connsiteX40" fmla="*/ 279463 w 403669"/>
                <a:gd name="connsiteY40" fmla="*/ 403670 h 403669"/>
                <a:gd name="connsiteX41" fmla="*/ 279463 w 403669"/>
                <a:gd name="connsiteY41" fmla="*/ 341567 h 403669"/>
                <a:gd name="connsiteX42" fmla="*/ 326041 w 403669"/>
                <a:gd name="connsiteY42" fmla="*/ 341567 h 403669"/>
                <a:gd name="connsiteX43" fmla="*/ 341566 w 403669"/>
                <a:gd name="connsiteY43" fmla="*/ 326041 h 403669"/>
                <a:gd name="connsiteX44" fmla="*/ 341566 w 403669"/>
                <a:gd name="connsiteY44" fmla="*/ 279464 h 403669"/>
                <a:gd name="connsiteX45" fmla="*/ 403670 w 403669"/>
                <a:gd name="connsiteY45" fmla="*/ 279464 h 403669"/>
                <a:gd name="connsiteX46" fmla="*/ 403670 w 403669"/>
                <a:gd name="connsiteY46" fmla="*/ 248412 h 403669"/>
                <a:gd name="connsiteX47" fmla="*/ 341566 w 403669"/>
                <a:gd name="connsiteY47" fmla="*/ 248412 h 403669"/>
                <a:gd name="connsiteX48" fmla="*/ 341566 w 403669"/>
                <a:gd name="connsiteY48" fmla="*/ 217361 h 403669"/>
                <a:gd name="connsiteX49" fmla="*/ 403670 w 403669"/>
                <a:gd name="connsiteY49" fmla="*/ 217361 h 403669"/>
                <a:gd name="connsiteX50" fmla="*/ 403670 w 403669"/>
                <a:gd name="connsiteY50" fmla="*/ 186404 h 403669"/>
                <a:gd name="connsiteX51" fmla="*/ 341566 w 403669"/>
                <a:gd name="connsiteY51" fmla="*/ 186404 h 403669"/>
                <a:gd name="connsiteX52" fmla="*/ 341566 w 403669"/>
                <a:gd name="connsiteY52" fmla="*/ 155353 h 403669"/>
                <a:gd name="connsiteX53" fmla="*/ 403670 w 403669"/>
                <a:gd name="connsiteY53" fmla="*/ 155353 h 403669"/>
                <a:gd name="connsiteX54" fmla="*/ 403670 w 403669"/>
                <a:gd name="connsiteY54" fmla="*/ 124301 h 403669"/>
                <a:gd name="connsiteX55" fmla="*/ 341566 w 403669"/>
                <a:gd name="connsiteY55" fmla="*/ 124301 h 403669"/>
                <a:gd name="connsiteX56" fmla="*/ 341566 w 403669"/>
                <a:gd name="connsiteY56" fmla="*/ 77629 h 403669"/>
                <a:gd name="connsiteX57" fmla="*/ 310515 w 403669"/>
                <a:gd name="connsiteY57" fmla="*/ 310706 h 403669"/>
                <a:gd name="connsiteX58" fmla="*/ 92964 w 403669"/>
                <a:gd name="connsiteY58" fmla="*/ 310706 h 403669"/>
                <a:gd name="connsiteX59" fmla="*/ 92964 w 403669"/>
                <a:gd name="connsiteY59" fmla="*/ 93154 h 403669"/>
                <a:gd name="connsiteX60" fmla="*/ 310515 w 403669"/>
                <a:gd name="connsiteY60" fmla="*/ 93154 h 403669"/>
                <a:gd name="connsiteX61" fmla="*/ 310515 w 403669"/>
                <a:gd name="connsiteY61" fmla="*/ 310706 h 40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3669" h="403669">
                  <a:moveTo>
                    <a:pt x="341566" y="77629"/>
                  </a:moveTo>
                  <a:cubicBezTo>
                    <a:pt x="341566" y="69056"/>
                    <a:pt x="334613" y="62103"/>
                    <a:pt x="326041" y="62103"/>
                  </a:cubicBezTo>
                  <a:lnTo>
                    <a:pt x="279463" y="62103"/>
                  </a:lnTo>
                  <a:lnTo>
                    <a:pt x="279463" y="0"/>
                  </a:lnTo>
                  <a:lnTo>
                    <a:pt x="248412" y="0"/>
                  </a:lnTo>
                  <a:lnTo>
                    <a:pt x="248412" y="62103"/>
                  </a:lnTo>
                  <a:lnTo>
                    <a:pt x="217361" y="62103"/>
                  </a:lnTo>
                  <a:lnTo>
                    <a:pt x="217361" y="0"/>
                  </a:lnTo>
                  <a:lnTo>
                    <a:pt x="186310" y="0"/>
                  </a:lnTo>
                  <a:lnTo>
                    <a:pt x="186310" y="62103"/>
                  </a:lnTo>
                  <a:lnTo>
                    <a:pt x="155258" y="62103"/>
                  </a:lnTo>
                  <a:lnTo>
                    <a:pt x="155258" y="0"/>
                  </a:lnTo>
                  <a:lnTo>
                    <a:pt x="124206" y="0"/>
                  </a:lnTo>
                  <a:lnTo>
                    <a:pt x="124206" y="62103"/>
                  </a:lnTo>
                  <a:lnTo>
                    <a:pt x="77629" y="62103"/>
                  </a:lnTo>
                  <a:cubicBezTo>
                    <a:pt x="69056" y="62103"/>
                    <a:pt x="62103" y="69056"/>
                    <a:pt x="62103" y="77629"/>
                  </a:cubicBezTo>
                  <a:lnTo>
                    <a:pt x="62103" y="124206"/>
                  </a:lnTo>
                  <a:lnTo>
                    <a:pt x="0" y="124206"/>
                  </a:lnTo>
                  <a:lnTo>
                    <a:pt x="0" y="155258"/>
                  </a:lnTo>
                  <a:lnTo>
                    <a:pt x="62103" y="155258"/>
                  </a:lnTo>
                  <a:lnTo>
                    <a:pt x="62103" y="186309"/>
                  </a:lnTo>
                  <a:lnTo>
                    <a:pt x="0" y="186309"/>
                  </a:lnTo>
                  <a:lnTo>
                    <a:pt x="0" y="217361"/>
                  </a:lnTo>
                  <a:lnTo>
                    <a:pt x="62103" y="217361"/>
                  </a:lnTo>
                  <a:lnTo>
                    <a:pt x="62103" y="248412"/>
                  </a:lnTo>
                  <a:lnTo>
                    <a:pt x="0" y="248412"/>
                  </a:lnTo>
                  <a:lnTo>
                    <a:pt x="0" y="279464"/>
                  </a:lnTo>
                  <a:lnTo>
                    <a:pt x="62103" y="279464"/>
                  </a:lnTo>
                  <a:lnTo>
                    <a:pt x="62103" y="326041"/>
                  </a:lnTo>
                  <a:cubicBezTo>
                    <a:pt x="62103" y="334613"/>
                    <a:pt x="69056" y="341567"/>
                    <a:pt x="77629" y="341567"/>
                  </a:cubicBezTo>
                  <a:lnTo>
                    <a:pt x="124206" y="341567"/>
                  </a:lnTo>
                  <a:lnTo>
                    <a:pt x="124206" y="403670"/>
                  </a:lnTo>
                  <a:lnTo>
                    <a:pt x="155258" y="403670"/>
                  </a:lnTo>
                  <a:lnTo>
                    <a:pt x="155258" y="341567"/>
                  </a:lnTo>
                  <a:lnTo>
                    <a:pt x="186310" y="341567"/>
                  </a:lnTo>
                  <a:lnTo>
                    <a:pt x="186310" y="403670"/>
                  </a:lnTo>
                  <a:lnTo>
                    <a:pt x="217361" y="403670"/>
                  </a:lnTo>
                  <a:lnTo>
                    <a:pt x="217361" y="341567"/>
                  </a:lnTo>
                  <a:lnTo>
                    <a:pt x="248412" y="341567"/>
                  </a:lnTo>
                  <a:lnTo>
                    <a:pt x="248412" y="403670"/>
                  </a:lnTo>
                  <a:lnTo>
                    <a:pt x="279463" y="403670"/>
                  </a:lnTo>
                  <a:lnTo>
                    <a:pt x="279463" y="341567"/>
                  </a:lnTo>
                  <a:lnTo>
                    <a:pt x="326041" y="341567"/>
                  </a:lnTo>
                  <a:cubicBezTo>
                    <a:pt x="334613" y="341567"/>
                    <a:pt x="341566" y="334613"/>
                    <a:pt x="341566" y="326041"/>
                  </a:cubicBezTo>
                  <a:lnTo>
                    <a:pt x="341566" y="279464"/>
                  </a:lnTo>
                  <a:lnTo>
                    <a:pt x="403670" y="279464"/>
                  </a:lnTo>
                  <a:lnTo>
                    <a:pt x="403670" y="248412"/>
                  </a:lnTo>
                  <a:lnTo>
                    <a:pt x="341566" y="248412"/>
                  </a:lnTo>
                  <a:lnTo>
                    <a:pt x="341566" y="217361"/>
                  </a:lnTo>
                  <a:lnTo>
                    <a:pt x="403670" y="217361"/>
                  </a:lnTo>
                  <a:lnTo>
                    <a:pt x="403670" y="186404"/>
                  </a:lnTo>
                  <a:lnTo>
                    <a:pt x="341566" y="186404"/>
                  </a:lnTo>
                  <a:lnTo>
                    <a:pt x="341566" y="155353"/>
                  </a:lnTo>
                  <a:lnTo>
                    <a:pt x="403670" y="155353"/>
                  </a:lnTo>
                  <a:lnTo>
                    <a:pt x="403670" y="124301"/>
                  </a:lnTo>
                  <a:lnTo>
                    <a:pt x="341566" y="124301"/>
                  </a:lnTo>
                  <a:lnTo>
                    <a:pt x="341566" y="77629"/>
                  </a:lnTo>
                  <a:close/>
                  <a:moveTo>
                    <a:pt x="310515" y="310706"/>
                  </a:moveTo>
                  <a:lnTo>
                    <a:pt x="92964" y="310706"/>
                  </a:lnTo>
                  <a:lnTo>
                    <a:pt x="92964" y="93154"/>
                  </a:lnTo>
                  <a:lnTo>
                    <a:pt x="310515" y="93154"/>
                  </a:lnTo>
                  <a:lnTo>
                    <a:pt x="310515" y="310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4">
              <a:extLst>
                <a:ext uri="{FF2B5EF4-FFF2-40B4-BE49-F238E27FC236}">
                  <a16:creationId xmlns:a16="http://schemas.microsoft.com/office/drawing/2014/main" id="{D4A6E79F-6407-4F61-A696-0C0973466B48}"/>
                </a:ext>
              </a:extLst>
            </p:cNvPr>
            <p:cNvSpPr/>
            <p:nvPr/>
          </p:nvSpPr>
          <p:spPr>
            <a:xfrm>
              <a:off x="10842021" y="659891"/>
              <a:ext cx="155352" cy="155352"/>
            </a:xfrm>
            <a:custGeom>
              <a:avLst/>
              <a:gdLst>
                <a:gd name="connsiteX0" fmla="*/ 15526 w 155352"/>
                <a:gd name="connsiteY0" fmla="*/ 155353 h 155352"/>
                <a:gd name="connsiteX1" fmla="*/ 93250 w 155352"/>
                <a:gd name="connsiteY1" fmla="*/ 155353 h 155352"/>
                <a:gd name="connsiteX2" fmla="*/ 104203 w 155352"/>
                <a:gd name="connsiteY2" fmla="*/ 150781 h 155352"/>
                <a:gd name="connsiteX3" fmla="*/ 150780 w 155352"/>
                <a:gd name="connsiteY3" fmla="*/ 104204 h 155352"/>
                <a:gd name="connsiteX4" fmla="*/ 155352 w 155352"/>
                <a:gd name="connsiteY4" fmla="*/ 93250 h 155352"/>
                <a:gd name="connsiteX5" fmla="*/ 155352 w 155352"/>
                <a:gd name="connsiteY5" fmla="*/ 15526 h 155352"/>
                <a:gd name="connsiteX6" fmla="*/ 139826 w 155352"/>
                <a:gd name="connsiteY6" fmla="*/ 0 h 155352"/>
                <a:gd name="connsiteX7" fmla="*/ 15526 w 155352"/>
                <a:gd name="connsiteY7" fmla="*/ 0 h 155352"/>
                <a:gd name="connsiteX8" fmla="*/ 0 w 155352"/>
                <a:gd name="connsiteY8" fmla="*/ 15526 h 155352"/>
                <a:gd name="connsiteX9" fmla="*/ 0 w 155352"/>
                <a:gd name="connsiteY9" fmla="*/ 139827 h 155352"/>
                <a:gd name="connsiteX10" fmla="*/ 15526 w 155352"/>
                <a:gd name="connsiteY10" fmla="*/ 155353 h 155352"/>
                <a:gd name="connsiteX11" fmla="*/ 31052 w 155352"/>
                <a:gd name="connsiteY11" fmla="*/ 31052 h 155352"/>
                <a:gd name="connsiteX12" fmla="*/ 124301 w 155352"/>
                <a:gd name="connsiteY12" fmla="*/ 31052 h 155352"/>
                <a:gd name="connsiteX13" fmla="*/ 124301 w 155352"/>
                <a:gd name="connsiteY13" fmla="*/ 86773 h 155352"/>
                <a:gd name="connsiteX14" fmla="*/ 86868 w 155352"/>
                <a:gd name="connsiteY14" fmla="*/ 124301 h 155352"/>
                <a:gd name="connsiteX15" fmla="*/ 31147 w 155352"/>
                <a:gd name="connsiteY15" fmla="*/ 124301 h 155352"/>
                <a:gd name="connsiteX16" fmla="*/ 31147 w 155352"/>
                <a:gd name="connsiteY16" fmla="*/ 31052 h 1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352" h="155352">
                  <a:moveTo>
                    <a:pt x="15526" y="155353"/>
                  </a:moveTo>
                  <a:lnTo>
                    <a:pt x="93250" y="155353"/>
                  </a:lnTo>
                  <a:cubicBezTo>
                    <a:pt x="97345" y="155353"/>
                    <a:pt x="101346" y="153734"/>
                    <a:pt x="104203" y="150781"/>
                  </a:cubicBezTo>
                  <a:lnTo>
                    <a:pt x="150780" y="104204"/>
                  </a:lnTo>
                  <a:cubicBezTo>
                    <a:pt x="153734" y="101251"/>
                    <a:pt x="155352" y="97346"/>
                    <a:pt x="155352" y="93250"/>
                  </a:cubicBezTo>
                  <a:lnTo>
                    <a:pt x="155352" y="15526"/>
                  </a:lnTo>
                  <a:cubicBezTo>
                    <a:pt x="155352" y="6953"/>
                    <a:pt x="148399" y="0"/>
                    <a:pt x="139826" y="0"/>
                  </a:cubicBezTo>
                  <a:lnTo>
                    <a:pt x="15526" y="0"/>
                  </a:lnTo>
                  <a:cubicBezTo>
                    <a:pt x="6953" y="0"/>
                    <a:pt x="0" y="6953"/>
                    <a:pt x="0" y="15526"/>
                  </a:cubicBezTo>
                  <a:lnTo>
                    <a:pt x="0" y="139827"/>
                  </a:lnTo>
                  <a:cubicBezTo>
                    <a:pt x="0" y="148400"/>
                    <a:pt x="6953" y="155353"/>
                    <a:pt x="15526" y="155353"/>
                  </a:cubicBezTo>
                  <a:close/>
                  <a:moveTo>
                    <a:pt x="31052" y="31052"/>
                  </a:moveTo>
                  <a:lnTo>
                    <a:pt x="124301" y="31052"/>
                  </a:lnTo>
                  <a:lnTo>
                    <a:pt x="124301" y="86773"/>
                  </a:lnTo>
                  <a:lnTo>
                    <a:pt x="86868" y="124301"/>
                  </a:lnTo>
                  <a:lnTo>
                    <a:pt x="31147" y="124301"/>
                  </a:lnTo>
                  <a:lnTo>
                    <a:pt x="31147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5">
              <a:extLst>
                <a:ext uri="{FF2B5EF4-FFF2-40B4-BE49-F238E27FC236}">
                  <a16:creationId xmlns:a16="http://schemas.microsoft.com/office/drawing/2014/main" id="{A5018BD9-3023-4B91-80FF-4AE7831F707E}"/>
                </a:ext>
              </a:extLst>
            </p:cNvPr>
            <p:cNvSpPr/>
            <p:nvPr/>
          </p:nvSpPr>
          <p:spPr>
            <a:xfrm>
              <a:off x="11137201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2 w 31051"/>
                <a:gd name="connsiteY1" fmla="*/ 0 h 31051"/>
                <a:gd name="connsiteX2" fmla="*/ 31052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2" y="0"/>
                  </a:lnTo>
                  <a:lnTo>
                    <a:pt x="31052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6">
              <a:extLst>
                <a:ext uri="{FF2B5EF4-FFF2-40B4-BE49-F238E27FC236}">
                  <a16:creationId xmlns:a16="http://schemas.microsoft.com/office/drawing/2014/main" id="{6210C226-EE95-41B7-A4F8-225B70981E5B}"/>
                </a:ext>
              </a:extLst>
            </p:cNvPr>
            <p:cNvSpPr/>
            <p:nvPr/>
          </p:nvSpPr>
          <p:spPr>
            <a:xfrm>
              <a:off x="10671142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1 w 31051"/>
                <a:gd name="connsiteY1" fmla="*/ 0 h 31051"/>
                <a:gd name="connsiteX2" fmla="*/ 31051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1" y="0"/>
                  </a:lnTo>
                  <a:lnTo>
                    <a:pt x="31051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9" name="Graphic 1">
            <a:extLst>
              <a:ext uri="{FF2B5EF4-FFF2-40B4-BE49-F238E27FC236}">
                <a16:creationId xmlns:a16="http://schemas.microsoft.com/office/drawing/2014/main" id="{116C4CCD-D683-4F0B-93BB-072A02688A9F}"/>
              </a:ext>
            </a:extLst>
          </p:cNvPr>
          <p:cNvGrpSpPr>
            <a:grpSpLocks noChangeAspect="1"/>
          </p:cNvGrpSpPr>
          <p:nvPr/>
        </p:nvGrpSpPr>
        <p:grpSpPr>
          <a:xfrm>
            <a:off x="6725886" y="2724732"/>
            <a:ext cx="335278" cy="457200"/>
            <a:chOff x="10612754" y="1838038"/>
            <a:chExt cx="772954" cy="1054036"/>
          </a:xfrm>
          <a:solidFill>
            <a:schemeClr val="bg2"/>
          </a:solidFill>
        </p:grpSpPr>
        <p:sp>
          <p:nvSpPr>
            <p:cNvPr id="120" name="Freeform: Shape 68">
              <a:extLst>
                <a:ext uri="{FF2B5EF4-FFF2-40B4-BE49-F238E27FC236}">
                  <a16:creationId xmlns:a16="http://schemas.microsoft.com/office/drawing/2014/main" id="{B48C88FC-132C-4646-B1B4-FD630440EA2B}"/>
                </a:ext>
              </a:extLst>
            </p:cNvPr>
            <p:cNvSpPr/>
            <p:nvPr/>
          </p:nvSpPr>
          <p:spPr>
            <a:xfrm>
              <a:off x="10612754" y="1838038"/>
              <a:ext cx="772954" cy="1054036"/>
            </a:xfrm>
            <a:custGeom>
              <a:avLst/>
              <a:gdLst>
                <a:gd name="connsiteX0" fmla="*/ 720280 w 772954"/>
                <a:gd name="connsiteY0" fmla="*/ 0 h 1054036"/>
                <a:gd name="connsiteX1" fmla="*/ 52674 w 772954"/>
                <a:gd name="connsiteY1" fmla="*/ 0 h 1054036"/>
                <a:gd name="connsiteX2" fmla="*/ 0 w 772954"/>
                <a:gd name="connsiteY2" fmla="*/ 52673 h 1054036"/>
                <a:gd name="connsiteX3" fmla="*/ 0 w 772954"/>
                <a:gd name="connsiteY3" fmla="*/ 1001363 h 1054036"/>
                <a:gd name="connsiteX4" fmla="*/ 52674 w 772954"/>
                <a:gd name="connsiteY4" fmla="*/ 1054037 h 1054036"/>
                <a:gd name="connsiteX5" fmla="*/ 720280 w 772954"/>
                <a:gd name="connsiteY5" fmla="*/ 1054037 h 1054036"/>
                <a:gd name="connsiteX6" fmla="*/ 772954 w 772954"/>
                <a:gd name="connsiteY6" fmla="*/ 1001363 h 1054036"/>
                <a:gd name="connsiteX7" fmla="*/ 772954 w 772954"/>
                <a:gd name="connsiteY7" fmla="*/ 52673 h 1054036"/>
                <a:gd name="connsiteX8" fmla="*/ 720280 w 772954"/>
                <a:gd name="connsiteY8" fmla="*/ 0 h 1054036"/>
                <a:gd name="connsiteX9" fmla="*/ 597314 w 772954"/>
                <a:gd name="connsiteY9" fmla="*/ 35147 h 1054036"/>
                <a:gd name="connsiteX10" fmla="*/ 632460 w 772954"/>
                <a:gd name="connsiteY10" fmla="*/ 35147 h 1054036"/>
                <a:gd name="connsiteX11" fmla="*/ 632460 w 772954"/>
                <a:gd name="connsiteY11" fmla="*/ 100108 h 1054036"/>
                <a:gd name="connsiteX12" fmla="*/ 629508 w 772954"/>
                <a:gd name="connsiteY12" fmla="*/ 95726 h 1054036"/>
                <a:gd name="connsiteX13" fmla="*/ 603981 w 772954"/>
                <a:gd name="connsiteY13" fmla="*/ 92012 h 1054036"/>
                <a:gd name="connsiteX14" fmla="*/ 600266 w 772954"/>
                <a:gd name="connsiteY14" fmla="*/ 95726 h 1054036"/>
                <a:gd name="connsiteX15" fmla="*/ 597314 w 772954"/>
                <a:gd name="connsiteY15" fmla="*/ 100108 h 1054036"/>
                <a:gd name="connsiteX16" fmla="*/ 597314 w 772954"/>
                <a:gd name="connsiteY16" fmla="*/ 35147 h 1054036"/>
                <a:gd name="connsiteX17" fmla="*/ 737903 w 772954"/>
                <a:gd name="connsiteY17" fmla="*/ 1001458 h 1054036"/>
                <a:gd name="connsiteX18" fmla="*/ 720376 w 772954"/>
                <a:gd name="connsiteY18" fmla="*/ 1018985 h 1054036"/>
                <a:gd name="connsiteX19" fmla="*/ 52769 w 772954"/>
                <a:gd name="connsiteY19" fmla="*/ 1018985 h 1054036"/>
                <a:gd name="connsiteX20" fmla="*/ 35243 w 772954"/>
                <a:gd name="connsiteY20" fmla="*/ 1001458 h 1054036"/>
                <a:gd name="connsiteX21" fmla="*/ 35243 w 772954"/>
                <a:gd name="connsiteY21" fmla="*/ 52768 h 1054036"/>
                <a:gd name="connsiteX22" fmla="*/ 52769 w 772954"/>
                <a:gd name="connsiteY22" fmla="*/ 35242 h 1054036"/>
                <a:gd name="connsiteX23" fmla="*/ 562261 w 772954"/>
                <a:gd name="connsiteY23" fmla="*/ 35242 h 1054036"/>
                <a:gd name="connsiteX24" fmla="*/ 562261 w 772954"/>
                <a:gd name="connsiteY24" fmla="*/ 158210 h 1054036"/>
                <a:gd name="connsiteX25" fmla="*/ 579787 w 772954"/>
                <a:gd name="connsiteY25" fmla="*/ 175736 h 1054036"/>
                <a:gd name="connsiteX26" fmla="*/ 594456 w 772954"/>
                <a:gd name="connsiteY26" fmla="*/ 167926 h 1054036"/>
                <a:gd name="connsiteX27" fmla="*/ 614935 w 772954"/>
                <a:gd name="connsiteY27" fmla="*/ 137065 h 1054036"/>
                <a:gd name="connsiteX28" fmla="*/ 635414 w 772954"/>
                <a:gd name="connsiteY28" fmla="*/ 167830 h 1054036"/>
                <a:gd name="connsiteX29" fmla="*/ 659797 w 772954"/>
                <a:gd name="connsiteY29" fmla="*/ 172688 h 1054036"/>
                <a:gd name="connsiteX30" fmla="*/ 667608 w 772954"/>
                <a:gd name="connsiteY30" fmla="*/ 158115 h 1054036"/>
                <a:gd name="connsiteX31" fmla="*/ 667608 w 772954"/>
                <a:gd name="connsiteY31" fmla="*/ 35147 h 1054036"/>
                <a:gd name="connsiteX32" fmla="*/ 720280 w 772954"/>
                <a:gd name="connsiteY32" fmla="*/ 35147 h 1054036"/>
                <a:gd name="connsiteX33" fmla="*/ 737807 w 772954"/>
                <a:gd name="connsiteY33" fmla="*/ 52673 h 1054036"/>
                <a:gd name="connsiteX34" fmla="*/ 737807 w 772954"/>
                <a:gd name="connsiteY34" fmla="*/ 1001458 h 105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2954" h="1054036">
                  <a:moveTo>
                    <a:pt x="720280" y="0"/>
                  </a:moveTo>
                  <a:lnTo>
                    <a:pt x="52674" y="0"/>
                  </a:lnTo>
                  <a:cubicBezTo>
                    <a:pt x="23528" y="0"/>
                    <a:pt x="0" y="23622"/>
                    <a:pt x="0" y="52673"/>
                  </a:cubicBezTo>
                  <a:lnTo>
                    <a:pt x="0" y="1001363"/>
                  </a:lnTo>
                  <a:cubicBezTo>
                    <a:pt x="0" y="1030510"/>
                    <a:pt x="23623" y="1054037"/>
                    <a:pt x="52674" y="1054037"/>
                  </a:cubicBezTo>
                  <a:lnTo>
                    <a:pt x="720280" y="1054037"/>
                  </a:lnTo>
                  <a:cubicBezTo>
                    <a:pt x="749428" y="1054037"/>
                    <a:pt x="772954" y="1030414"/>
                    <a:pt x="772954" y="1001363"/>
                  </a:cubicBezTo>
                  <a:lnTo>
                    <a:pt x="772954" y="52673"/>
                  </a:lnTo>
                  <a:cubicBezTo>
                    <a:pt x="773049" y="23622"/>
                    <a:pt x="749428" y="0"/>
                    <a:pt x="720280" y="0"/>
                  </a:cubicBezTo>
                  <a:close/>
                  <a:moveTo>
                    <a:pt x="597314" y="35147"/>
                  </a:moveTo>
                  <a:lnTo>
                    <a:pt x="632460" y="35147"/>
                  </a:lnTo>
                  <a:lnTo>
                    <a:pt x="632460" y="100108"/>
                  </a:lnTo>
                  <a:lnTo>
                    <a:pt x="629508" y="95726"/>
                  </a:lnTo>
                  <a:cubicBezTo>
                    <a:pt x="623507" y="87630"/>
                    <a:pt x="612077" y="86011"/>
                    <a:pt x="603981" y="92012"/>
                  </a:cubicBezTo>
                  <a:cubicBezTo>
                    <a:pt x="602552" y="93059"/>
                    <a:pt x="601313" y="94297"/>
                    <a:pt x="600266" y="95726"/>
                  </a:cubicBezTo>
                  <a:lnTo>
                    <a:pt x="597314" y="100108"/>
                  </a:lnTo>
                  <a:lnTo>
                    <a:pt x="597314" y="35147"/>
                  </a:lnTo>
                  <a:close/>
                  <a:moveTo>
                    <a:pt x="737903" y="1001458"/>
                  </a:moveTo>
                  <a:cubicBezTo>
                    <a:pt x="737903" y="1011174"/>
                    <a:pt x="729996" y="1018985"/>
                    <a:pt x="720376" y="1018985"/>
                  </a:cubicBezTo>
                  <a:lnTo>
                    <a:pt x="52769" y="1018985"/>
                  </a:lnTo>
                  <a:cubicBezTo>
                    <a:pt x="43053" y="1018985"/>
                    <a:pt x="35243" y="1011079"/>
                    <a:pt x="35243" y="1001458"/>
                  </a:cubicBezTo>
                  <a:lnTo>
                    <a:pt x="35243" y="52768"/>
                  </a:lnTo>
                  <a:cubicBezTo>
                    <a:pt x="35243" y="43053"/>
                    <a:pt x="43149" y="35242"/>
                    <a:pt x="52769" y="35242"/>
                  </a:cubicBezTo>
                  <a:lnTo>
                    <a:pt x="562261" y="35242"/>
                  </a:lnTo>
                  <a:lnTo>
                    <a:pt x="562261" y="158210"/>
                  </a:lnTo>
                  <a:cubicBezTo>
                    <a:pt x="562261" y="167926"/>
                    <a:pt x="570168" y="175736"/>
                    <a:pt x="579787" y="175736"/>
                  </a:cubicBezTo>
                  <a:cubicBezTo>
                    <a:pt x="585692" y="175736"/>
                    <a:pt x="591122" y="172784"/>
                    <a:pt x="594456" y="167926"/>
                  </a:cubicBezTo>
                  <a:lnTo>
                    <a:pt x="614935" y="137065"/>
                  </a:lnTo>
                  <a:lnTo>
                    <a:pt x="635414" y="167830"/>
                  </a:lnTo>
                  <a:cubicBezTo>
                    <a:pt x="640842" y="175927"/>
                    <a:pt x="651701" y="178117"/>
                    <a:pt x="659797" y="172688"/>
                  </a:cubicBezTo>
                  <a:cubicBezTo>
                    <a:pt x="664655" y="169450"/>
                    <a:pt x="667608" y="164021"/>
                    <a:pt x="667608" y="158115"/>
                  </a:cubicBezTo>
                  <a:lnTo>
                    <a:pt x="667608" y="35147"/>
                  </a:lnTo>
                  <a:lnTo>
                    <a:pt x="720280" y="35147"/>
                  </a:lnTo>
                  <a:cubicBezTo>
                    <a:pt x="729996" y="35147"/>
                    <a:pt x="737807" y="43053"/>
                    <a:pt x="737807" y="52673"/>
                  </a:cubicBezTo>
                  <a:lnTo>
                    <a:pt x="737807" y="100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9">
              <a:extLst>
                <a:ext uri="{FF2B5EF4-FFF2-40B4-BE49-F238E27FC236}">
                  <a16:creationId xmlns:a16="http://schemas.microsoft.com/office/drawing/2014/main" id="{65EB2415-7411-415B-A58E-2A94C3BF9F24}"/>
                </a:ext>
              </a:extLst>
            </p:cNvPr>
            <p:cNvSpPr/>
            <p:nvPr/>
          </p:nvSpPr>
          <p:spPr>
            <a:xfrm>
              <a:off x="10683048" y="1943480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70">
              <a:extLst>
                <a:ext uri="{FF2B5EF4-FFF2-40B4-BE49-F238E27FC236}">
                  <a16:creationId xmlns:a16="http://schemas.microsoft.com/office/drawing/2014/main" id="{EE8AA146-ADE2-4D53-9204-1B0D428F0577}"/>
                </a:ext>
              </a:extLst>
            </p:cNvPr>
            <p:cNvSpPr/>
            <p:nvPr/>
          </p:nvSpPr>
          <p:spPr>
            <a:xfrm>
              <a:off x="10788395" y="1943480"/>
              <a:ext cx="105441" cy="35147"/>
            </a:xfrm>
            <a:custGeom>
              <a:avLst/>
              <a:gdLst>
                <a:gd name="connsiteX0" fmla="*/ 0 w 105441"/>
                <a:gd name="connsiteY0" fmla="*/ 0 h 35147"/>
                <a:gd name="connsiteX1" fmla="*/ 105441 w 105441"/>
                <a:gd name="connsiteY1" fmla="*/ 0 h 35147"/>
                <a:gd name="connsiteX2" fmla="*/ 105441 w 105441"/>
                <a:gd name="connsiteY2" fmla="*/ 35147 h 35147"/>
                <a:gd name="connsiteX3" fmla="*/ 0 w 105441"/>
                <a:gd name="connsiteY3" fmla="*/ 35147 h 35147"/>
                <a:gd name="connsiteX4" fmla="*/ 0 w 105441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7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71">
              <a:extLst>
                <a:ext uri="{FF2B5EF4-FFF2-40B4-BE49-F238E27FC236}">
                  <a16:creationId xmlns:a16="http://schemas.microsoft.com/office/drawing/2014/main" id="{8FD40C6E-77AD-4848-A479-E8B7E7C6E7A2}"/>
                </a:ext>
              </a:extLst>
            </p:cNvPr>
            <p:cNvSpPr/>
            <p:nvPr/>
          </p:nvSpPr>
          <p:spPr>
            <a:xfrm>
              <a:off x="10683048" y="2013774"/>
              <a:ext cx="210788" cy="35147"/>
            </a:xfrm>
            <a:custGeom>
              <a:avLst/>
              <a:gdLst>
                <a:gd name="connsiteX0" fmla="*/ 0 w 210788"/>
                <a:gd name="connsiteY0" fmla="*/ 0 h 35147"/>
                <a:gd name="connsiteX1" fmla="*/ 210788 w 210788"/>
                <a:gd name="connsiteY1" fmla="*/ 0 h 35147"/>
                <a:gd name="connsiteX2" fmla="*/ 210788 w 210788"/>
                <a:gd name="connsiteY2" fmla="*/ 35147 h 35147"/>
                <a:gd name="connsiteX3" fmla="*/ 0 w 210788"/>
                <a:gd name="connsiteY3" fmla="*/ 35147 h 35147"/>
                <a:gd name="connsiteX4" fmla="*/ 0 w 210788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88" h="35147">
                  <a:moveTo>
                    <a:pt x="0" y="0"/>
                  </a:moveTo>
                  <a:lnTo>
                    <a:pt x="210788" y="0"/>
                  </a:lnTo>
                  <a:lnTo>
                    <a:pt x="21078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72">
              <a:extLst>
                <a:ext uri="{FF2B5EF4-FFF2-40B4-BE49-F238E27FC236}">
                  <a16:creationId xmlns:a16="http://schemas.microsoft.com/office/drawing/2014/main" id="{7F2F381D-5948-4F2B-B34A-96220E439D90}"/>
                </a:ext>
              </a:extLst>
            </p:cNvPr>
            <p:cNvSpPr/>
            <p:nvPr/>
          </p:nvSpPr>
          <p:spPr>
            <a:xfrm>
              <a:off x="10928984" y="2259710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73">
              <a:extLst>
                <a:ext uri="{FF2B5EF4-FFF2-40B4-BE49-F238E27FC236}">
                  <a16:creationId xmlns:a16="http://schemas.microsoft.com/office/drawing/2014/main" id="{2F916729-494E-49F7-8735-CABFBEEF36B3}"/>
                </a:ext>
              </a:extLst>
            </p:cNvPr>
            <p:cNvSpPr/>
            <p:nvPr/>
          </p:nvSpPr>
          <p:spPr>
            <a:xfrm>
              <a:off x="11034425" y="2259710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74">
              <a:extLst>
                <a:ext uri="{FF2B5EF4-FFF2-40B4-BE49-F238E27FC236}">
                  <a16:creationId xmlns:a16="http://schemas.microsoft.com/office/drawing/2014/main" id="{BE8E716B-310F-4621-9A8D-08CA71CAEC32}"/>
                </a:ext>
              </a:extLst>
            </p:cNvPr>
            <p:cNvSpPr/>
            <p:nvPr/>
          </p:nvSpPr>
          <p:spPr>
            <a:xfrm>
              <a:off x="10788586" y="2154363"/>
              <a:ext cx="421481" cy="632364"/>
            </a:xfrm>
            <a:custGeom>
              <a:avLst/>
              <a:gdLst>
                <a:gd name="connsiteX0" fmla="*/ 421481 w 421481"/>
                <a:gd name="connsiteY0" fmla="*/ 105347 h 632364"/>
                <a:gd name="connsiteX1" fmla="*/ 403954 w 421481"/>
                <a:gd name="connsiteY1" fmla="*/ 87821 h 632364"/>
                <a:gd name="connsiteX2" fmla="*/ 403954 w 421481"/>
                <a:gd name="connsiteY2" fmla="*/ 0 h 632364"/>
                <a:gd name="connsiteX3" fmla="*/ 368808 w 421481"/>
                <a:gd name="connsiteY3" fmla="*/ 0 h 632364"/>
                <a:gd name="connsiteX4" fmla="*/ 368808 w 421481"/>
                <a:gd name="connsiteY4" fmla="*/ 87821 h 632364"/>
                <a:gd name="connsiteX5" fmla="*/ 351282 w 421481"/>
                <a:gd name="connsiteY5" fmla="*/ 87821 h 632364"/>
                <a:gd name="connsiteX6" fmla="*/ 298609 w 421481"/>
                <a:gd name="connsiteY6" fmla="*/ 35147 h 632364"/>
                <a:gd name="connsiteX7" fmla="*/ 122873 w 421481"/>
                <a:gd name="connsiteY7" fmla="*/ 35147 h 632364"/>
                <a:gd name="connsiteX8" fmla="*/ 70199 w 421481"/>
                <a:gd name="connsiteY8" fmla="*/ 87821 h 632364"/>
                <a:gd name="connsiteX9" fmla="*/ 52672 w 421481"/>
                <a:gd name="connsiteY9" fmla="*/ 87821 h 632364"/>
                <a:gd name="connsiteX10" fmla="*/ 52672 w 421481"/>
                <a:gd name="connsiteY10" fmla="*/ 0 h 632364"/>
                <a:gd name="connsiteX11" fmla="*/ 17526 w 421481"/>
                <a:gd name="connsiteY11" fmla="*/ 0 h 632364"/>
                <a:gd name="connsiteX12" fmla="*/ 17526 w 421481"/>
                <a:gd name="connsiteY12" fmla="*/ 87821 h 632364"/>
                <a:gd name="connsiteX13" fmla="*/ 0 w 421481"/>
                <a:gd name="connsiteY13" fmla="*/ 105347 h 632364"/>
                <a:gd name="connsiteX14" fmla="*/ 0 w 421481"/>
                <a:gd name="connsiteY14" fmla="*/ 210788 h 632364"/>
                <a:gd name="connsiteX15" fmla="*/ 17526 w 421481"/>
                <a:gd name="connsiteY15" fmla="*/ 228314 h 632364"/>
                <a:gd name="connsiteX16" fmla="*/ 70199 w 421481"/>
                <a:gd name="connsiteY16" fmla="*/ 228314 h 632364"/>
                <a:gd name="connsiteX17" fmla="*/ 122873 w 421481"/>
                <a:gd name="connsiteY17" fmla="*/ 280988 h 632364"/>
                <a:gd name="connsiteX18" fmla="*/ 122873 w 421481"/>
                <a:gd name="connsiteY18" fmla="*/ 316135 h 632364"/>
                <a:gd name="connsiteX19" fmla="*/ 35051 w 421481"/>
                <a:gd name="connsiteY19" fmla="*/ 316135 h 632364"/>
                <a:gd name="connsiteX20" fmla="*/ 17526 w 421481"/>
                <a:gd name="connsiteY20" fmla="*/ 333661 h 632364"/>
                <a:gd name="connsiteX21" fmla="*/ 17526 w 421481"/>
                <a:gd name="connsiteY21" fmla="*/ 509397 h 632364"/>
                <a:gd name="connsiteX22" fmla="*/ 18383 w 421481"/>
                <a:gd name="connsiteY22" fmla="*/ 514922 h 632364"/>
                <a:gd name="connsiteX23" fmla="*/ 53530 w 421481"/>
                <a:gd name="connsiteY23" fmla="*/ 620363 h 632364"/>
                <a:gd name="connsiteX24" fmla="*/ 70199 w 421481"/>
                <a:gd name="connsiteY24" fmla="*/ 632365 h 632364"/>
                <a:gd name="connsiteX25" fmla="*/ 351282 w 421481"/>
                <a:gd name="connsiteY25" fmla="*/ 632365 h 632364"/>
                <a:gd name="connsiteX26" fmla="*/ 367951 w 421481"/>
                <a:gd name="connsiteY26" fmla="*/ 620363 h 632364"/>
                <a:gd name="connsiteX27" fmla="*/ 403098 w 421481"/>
                <a:gd name="connsiteY27" fmla="*/ 514922 h 632364"/>
                <a:gd name="connsiteX28" fmla="*/ 403954 w 421481"/>
                <a:gd name="connsiteY28" fmla="*/ 509397 h 632364"/>
                <a:gd name="connsiteX29" fmla="*/ 403954 w 421481"/>
                <a:gd name="connsiteY29" fmla="*/ 333661 h 632364"/>
                <a:gd name="connsiteX30" fmla="*/ 386429 w 421481"/>
                <a:gd name="connsiteY30" fmla="*/ 316135 h 632364"/>
                <a:gd name="connsiteX31" fmla="*/ 298609 w 421481"/>
                <a:gd name="connsiteY31" fmla="*/ 316135 h 632364"/>
                <a:gd name="connsiteX32" fmla="*/ 298609 w 421481"/>
                <a:gd name="connsiteY32" fmla="*/ 280988 h 632364"/>
                <a:gd name="connsiteX33" fmla="*/ 351282 w 421481"/>
                <a:gd name="connsiteY33" fmla="*/ 228314 h 632364"/>
                <a:gd name="connsiteX34" fmla="*/ 403954 w 421481"/>
                <a:gd name="connsiteY34" fmla="*/ 228314 h 632364"/>
                <a:gd name="connsiteX35" fmla="*/ 421481 w 421481"/>
                <a:gd name="connsiteY35" fmla="*/ 210788 h 632364"/>
                <a:gd name="connsiteX36" fmla="*/ 421481 w 421481"/>
                <a:gd name="connsiteY36" fmla="*/ 105347 h 632364"/>
                <a:gd name="connsiteX37" fmla="*/ 34956 w 421481"/>
                <a:gd name="connsiteY37" fmla="*/ 193167 h 632364"/>
                <a:gd name="connsiteX38" fmla="*/ 34956 w 421481"/>
                <a:gd name="connsiteY38" fmla="*/ 122873 h 632364"/>
                <a:gd name="connsiteX39" fmla="*/ 70104 w 421481"/>
                <a:gd name="connsiteY39" fmla="*/ 122873 h 632364"/>
                <a:gd name="connsiteX40" fmla="*/ 70104 w 421481"/>
                <a:gd name="connsiteY40" fmla="*/ 193167 h 632364"/>
                <a:gd name="connsiteX41" fmla="*/ 34956 w 421481"/>
                <a:gd name="connsiteY41" fmla="*/ 193167 h 632364"/>
                <a:gd name="connsiteX42" fmla="*/ 245840 w 421481"/>
                <a:gd name="connsiteY42" fmla="*/ 245936 h 632364"/>
                <a:gd name="connsiteX43" fmla="*/ 175545 w 421481"/>
                <a:gd name="connsiteY43" fmla="*/ 245936 h 632364"/>
                <a:gd name="connsiteX44" fmla="*/ 175545 w 421481"/>
                <a:gd name="connsiteY44" fmla="*/ 210788 h 632364"/>
                <a:gd name="connsiteX45" fmla="*/ 245840 w 421481"/>
                <a:gd name="connsiteY45" fmla="*/ 210788 h 632364"/>
                <a:gd name="connsiteX46" fmla="*/ 245840 w 421481"/>
                <a:gd name="connsiteY46" fmla="*/ 245936 h 632364"/>
                <a:gd name="connsiteX47" fmla="*/ 338518 w 421481"/>
                <a:gd name="connsiteY47" fmla="*/ 597313 h 632364"/>
                <a:gd name="connsiteX48" fmla="*/ 82772 w 421481"/>
                <a:gd name="connsiteY48" fmla="*/ 597313 h 632364"/>
                <a:gd name="connsiteX49" fmla="*/ 52578 w 421481"/>
                <a:gd name="connsiteY49" fmla="*/ 506635 h 632364"/>
                <a:gd name="connsiteX50" fmla="*/ 52578 w 421481"/>
                <a:gd name="connsiteY50" fmla="*/ 491871 h 632364"/>
                <a:gd name="connsiteX51" fmla="*/ 122873 w 421481"/>
                <a:gd name="connsiteY51" fmla="*/ 491871 h 632364"/>
                <a:gd name="connsiteX52" fmla="*/ 122873 w 421481"/>
                <a:gd name="connsiteY52" fmla="*/ 509397 h 632364"/>
                <a:gd name="connsiteX53" fmla="*/ 140398 w 421481"/>
                <a:gd name="connsiteY53" fmla="*/ 526923 h 632364"/>
                <a:gd name="connsiteX54" fmla="*/ 280988 w 421481"/>
                <a:gd name="connsiteY54" fmla="*/ 526923 h 632364"/>
                <a:gd name="connsiteX55" fmla="*/ 298513 w 421481"/>
                <a:gd name="connsiteY55" fmla="*/ 509397 h 632364"/>
                <a:gd name="connsiteX56" fmla="*/ 298513 w 421481"/>
                <a:gd name="connsiteY56" fmla="*/ 491871 h 632364"/>
                <a:gd name="connsiteX57" fmla="*/ 368808 w 421481"/>
                <a:gd name="connsiteY57" fmla="*/ 491871 h 632364"/>
                <a:gd name="connsiteX58" fmla="*/ 368808 w 421481"/>
                <a:gd name="connsiteY58" fmla="*/ 506635 h 632364"/>
                <a:gd name="connsiteX59" fmla="*/ 338518 w 421481"/>
                <a:gd name="connsiteY59" fmla="*/ 597313 h 632364"/>
                <a:gd name="connsiteX60" fmla="*/ 157924 w 421481"/>
                <a:gd name="connsiteY60" fmla="*/ 491871 h 632364"/>
                <a:gd name="connsiteX61" fmla="*/ 157924 w 421481"/>
                <a:gd name="connsiteY61" fmla="*/ 421577 h 632364"/>
                <a:gd name="connsiteX62" fmla="*/ 263366 w 421481"/>
                <a:gd name="connsiteY62" fmla="*/ 421577 h 632364"/>
                <a:gd name="connsiteX63" fmla="*/ 263366 w 421481"/>
                <a:gd name="connsiteY63" fmla="*/ 491871 h 632364"/>
                <a:gd name="connsiteX64" fmla="*/ 157924 w 421481"/>
                <a:gd name="connsiteY64" fmla="*/ 491871 h 632364"/>
                <a:gd name="connsiteX65" fmla="*/ 368808 w 421481"/>
                <a:gd name="connsiteY65" fmla="*/ 456724 h 632364"/>
                <a:gd name="connsiteX66" fmla="*/ 298513 w 421481"/>
                <a:gd name="connsiteY66" fmla="*/ 456724 h 632364"/>
                <a:gd name="connsiteX67" fmla="*/ 298513 w 421481"/>
                <a:gd name="connsiteY67" fmla="*/ 404051 h 632364"/>
                <a:gd name="connsiteX68" fmla="*/ 280988 w 421481"/>
                <a:gd name="connsiteY68" fmla="*/ 386525 h 632364"/>
                <a:gd name="connsiteX69" fmla="*/ 140398 w 421481"/>
                <a:gd name="connsiteY69" fmla="*/ 386525 h 632364"/>
                <a:gd name="connsiteX70" fmla="*/ 122873 w 421481"/>
                <a:gd name="connsiteY70" fmla="*/ 404051 h 632364"/>
                <a:gd name="connsiteX71" fmla="*/ 122873 w 421481"/>
                <a:gd name="connsiteY71" fmla="*/ 456724 h 632364"/>
                <a:gd name="connsiteX72" fmla="*/ 52578 w 421481"/>
                <a:gd name="connsiteY72" fmla="*/ 456724 h 632364"/>
                <a:gd name="connsiteX73" fmla="*/ 52578 w 421481"/>
                <a:gd name="connsiteY73" fmla="*/ 351282 h 632364"/>
                <a:gd name="connsiteX74" fmla="*/ 368808 w 421481"/>
                <a:gd name="connsiteY74" fmla="*/ 351282 h 632364"/>
                <a:gd name="connsiteX75" fmla="*/ 368808 w 421481"/>
                <a:gd name="connsiteY75" fmla="*/ 456724 h 632364"/>
                <a:gd name="connsiteX76" fmla="*/ 263366 w 421481"/>
                <a:gd name="connsiteY76" fmla="*/ 316135 h 632364"/>
                <a:gd name="connsiteX77" fmla="*/ 157924 w 421481"/>
                <a:gd name="connsiteY77" fmla="*/ 316135 h 632364"/>
                <a:gd name="connsiteX78" fmla="*/ 157924 w 421481"/>
                <a:gd name="connsiteY78" fmla="*/ 280988 h 632364"/>
                <a:gd name="connsiteX79" fmla="*/ 263366 w 421481"/>
                <a:gd name="connsiteY79" fmla="*/ 280988 h 632364"/>
                <a:gd name="connsiteX80" fmla="*/ 263366 w 421481"/>
                <a:gd name="connsiteY80" fmla="*/ 316135 h 632364"/>
                <a:gd name="connsiteX81" fmla="*/ 316039 w 421481"/>
                <a:gd name="connsiteY81" fmla="*/ 228314 h 632364"/>
                <a:gd name="connsiteX82" fmla="*/ 298513 w 421481"/>
                <a:gd name="connsiteY82" fmla="*/ 245840 h 632364"/>
                <a:gd name="connsiteX83" fmla="*/ 280988 w 421481"/>
                <a:gd name="connsiteY83" fmla="*/ 245840 h 632364"/>
                <a:gd name="connsiteX84" fmla="*/ 280988 w 421481"/>
                <a:gd name="connsiteY84" fmla="*/ 210693 h 632364"/>
                <a:gd name="connsiteX85" fmla="*/ 245840 w 421481"/>
                <a:gd name="connsiteY85" fmla="*/ 175546 h 632364"/>
                <a:gd name="connsiteX86" fmla="*/ 175545 w 421481"/>
                <a:gd name="connsiteY86" fmla="*/ 175546 h 632364"/>
                <a:gd name="connsiteX87" fmla="*/ 140398 w 421481"/>
                <a:gd name="connsiteY87" fmla="*/ 210693 h 632364"/>
                <a:gd name="connsiteX88" fmla="*/ 140398 w 421481"/>
                <a:gd name="connsiteY88" fmla="*/ 245840 h 632364"/>
                <a:gd name="connsiteX89" fmla="*/ 122873 w 421481"/>
                <a:gd name="connsiteY89" fmla="*/ 245840 h 632364"/>
                <a:gd name="connsiteX90" fmla="*/ 105346 w 421481"/>
                <a:gd name="connsiteY90" fmla="*/ 228314 h 632364"/>
                <a:gd name="connsiteX91" fmla="*/ 105346 w 421481"/>
                <a:gd name="connsiteY91" fmla="*/ 87821 h 632364"/>
                <a:gd name="connsiteX92" fmla="*/ 122873 w 421481"/>
                <a:gd name="connsiteY92" fmla="*/ 70295 h 632364"/>
                <a:gd name="connsiteX93" fmla="*/ 298609 w 421481"/>
                <a:gd name="connsiteY93" fmla="*/ 70295 h 632364"/>
                <a:gd name="connsiteX94" fmla="*/ 316134 w 421481"/>
                <a:gd name="connsiteY94" fmla="*/ 87821 h 632364"/>
                <a:gd name="connsiteX95" fmla="*/ 316134 w 421481"/>
                <a:gd name="connsiteY95" fmla="*/ 228314 h 632364"/>
                <a:gd name="connsiteX96" fmla="*/ 386333 w 421481"/>
                <a:gd name="connsiteY96" fmla="*/ 193167 h 632364"/>
                <a:gd name="connsiteX97" fmla="*/ 351187 w 421481"/>
                <a:gd name="connsiteY97" fmla="*/ 193167 h 632364"/>
                <a:gd name="connsiteX98" fmla="*/ 351187 w 421481"/>
                <a:gd name="connsiteY98" fmla="*/ 122873 h 632364"/>
                <a:gd name="connsiteX99" fmla="*/ 386333 w 421481"/>
                <a:gd name="connsiteY99" fmla="*/ 122873 h 632364"/>
                <a:gd name="connsiteX100" fmla="*/ 386333 w 421481"/>
                <a:gd name="connsiteY100" fmla="*/ 193167 h 63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21481" h="632364">
                  <a:moveTo>
                    <a:pt x="421481" y="105347"/>
                  </a:moveTo>
                  <a:cubicBezTo>
                    <a:pt x="421481" y="95631"/>
                    <a:pt x="413575" y="87821"/>
                    <a:pt x="403954" y="87821"/>
                  </a:cubicBezTo>
                  <a:lnTo>
                    <a:pt x="403954" y="0"/>
                  </a:lnTo>
                  <a:lnTo>
                    <a:pt x="368808" y="0"/>
                  </a:lnTo>
                  <a:lnTo>
                    <a:pt x="368808" y="87821"/>
                  </a:lnTo>
                  <a:lnTo>
                    <a:pt x="351282" y="87821"/>
                  </a:lnTo>
                  <a:cubicBezTo>
                    <a:pt x="351282" y="58674"/>
                    <a:pt x="327660" y="35147"/>
                    <a:pt x="298609" y="35147"/>
                  </a:cubicBezTo>
                  <a:lnTo>
                    <a:pt x="122873" y="35147"/>
                  </a:lnTo>
                  <a:cubicBezTo>
                    <a:pt x="93726" y="35147"/>
                    <a:pt x="70199" y="58769"/>
                    <a:pt x="70199" y="87821"/>
                  </a:cubicBezTo>
                  <a:lnTo>
                    <a:pt x="52672" y="87821"/>
                  </a:lnTo>
                  <a:lnTo>
                    <a:pt x="52672" y="0"/>
                  </a:lnTo>
                  <a:lnTo>
                    <a:pt x="17526" y="0"/>
                  </a:lnTo>
                  <a:lnTo>
                    <a:pt x="17526" y="87821"/>
                  </a:lnTo>
                  <a:cubicBezTo>
                    <a:pt x="7810" y="87821"/>
                    <a:pt x="0" y="95726"/>
                    <a:pt x="0" y="105347"/>
                  </a:cubicBezTo>
                  <a:lnTo>
                    <a:pt x="0" y="210788"/>
                  </a:lnTo>
                  <a:cubicBezTo>
                    <a:pt x="0" y="220504"/>
                    <a:pt x="7905" y="228314"/>
                    <a:pt x="17526" y="228314"/>
                  </a:cubicBezTo>
                  <a:lnTo>
                    <a:pt x="70199" y="228314"/>
                  </a:lnTo>
                  <a:cubicBezTo>
                    <a:pt x="70199" y="257461"/>
                    <a:pt x="93821" y="280988"/>
                    <a:pt x="122873" y="280988"/>
                  </a:cubicBezTo>
                  <a:lnTo>
                    <a:pt x="122873" y="316135"/>
                  </a:lnTo>
                  <a:lnTo>
                    <a:pt x="35051" y="316135"/>
                  </a:lnTo>
                  <a:cubicBezTo>
                    <a:pt x="25336" y="316135"/>
                    <a:pt x="17526" y="324041"/>
                    <a:pt x="17526" y="333661"/>
                  </a:cubicBezTo>
                  <a:lnTo>
                    <a:pt x="17526" y="509397"/>
                  </a:lnTo>
                  <a:cubicBezTo>
                    <a:pt x="17526" y="511302"/>
                    <a:pt x="17812" y="513112"/>
                    <a:pt x="18383" y="514922"/>
                  </a:cubicBezTo>
                  <a:lnTo>
                    <a:pt x="53530" y="620363"/>
                  </a:lnTo>
                  <a:cubicBezTo>
                    <a:pt x="55912" y="627507"/>
                    <a:pt x="62674" y="632365"/>
                    <a:pt x="70199" y="632365"/>
                  </a:cubicBezTo>
                  <a:lnTo>
                    <a:pt x="351282" y="632365"/>
                  </a:lnTo>
                  <a:cubicBezTo>
                    <a:pt x="358806" y="632365"/>
                    <a:pt x="365570" y="627507"/>
                    <a:pt x="367951" y="620363"/>
                  </a:cubicBezTo>
                  <a:lnTo>
                    <a:pt x="403098" y="514922"/>
                  </a:lnTo>
                  <a:cubicBezTo>
                    <a:pt x="403670" y="513112"/>
                    <a:pt x="403954" y="511302"/>
                    <a:pt x="403954" y="509397"/>
                  </a:cubicBezTo>
                  <a:lnTo>
                    <a:pt x="403954" y="333661"/>
                  </a:lnTo>
                  <a:cubicBezTo>
                    <a:pt x="403954" y="323945"/>
                    <a:pt x="396049" y="316135"/>
                    <a:pt x="386429" y="316135"/>
                  </a:cubicBezTo>
                  <a:lnTo>
                    <a:pt x="298609" y="316135"/>
                  </a:lnTo>
                  <a:lnTo>
                    <a:pt x="298609" y="280988"/>
                  </a:lnTo>
                  <a:cubicBezTo>
                    <a:pt x="327754" y="280988"/>
                    <a:pt x="351282" y="257366"/>
                    <a:pt x="351282" y="228314"/>
                  </a:cubicBezTo>
                  <a:lnTo>
                    <a:pt x="403954" y="228314"/>
                  </a:lnTo>
                  <a:cubicBezTo>
                    <a:pt x="413670" y="228314"/>
                    <a:pt x="421481" y="220409"/>
                    <a:pt x="421481" y="210788"/>
                  </a:cubicBezTo>
                  <a:lnTo>
                    <a:pt x="421481" y="105347"/>
                  </a:lnTo>
                  <a:close/>
                  <a:moveTo>
                    <a:pt x="34956" y="193167"/>
                  </a:moveTo>
                  <a:lnTo>
                    <a:pt x="34956" y="122873"/>
                  </a:lnTo>
                  <a:lnTo>
                    <a:pt x="70104" y="122873"/>
                  </a:lnTo>
                  <a:lnTo>
                    <a:pt x="70104" y="193167"/>
                  </a:lnTo>
                  <a:lnTo>
                    <a:pt x="34956" y="193167"/>
                  </a:lnTo>
                  <a:close/>
                  <a:moveTo>
                    <a:pt x="245840" y="245936"/>
                  </a:moveTo>
                  <a:lnTo>
                    <a:pt x="175545" y="245936"/>
                  </a:lnTo>
                  <a:lnTo>
                    <a:pt x="175545" y="210788"/>
                  </a:lnTo>
                  <a:lnTo>
                    <a:pt x="245840" y="210788"/>
                  </a:lnTo>
                  <a:lnTo>
                    <a:pt x="245840" y="245936"/>
                  </a:lnTo>
                  <a:close/>
                  <a:moveTo>
                    <a:pt x="338518" y="597313"/>
                  </a:moveTo>
                  <a:lnTo>
                    <a:pt x="82772" y="597313"/>
                  </a:lnTo>
                  <a:lnTo>
                    <a:pt x="52578" y="506635"/>
                  </a:lnTo>
                  <a:lnTo>
                    <a:pt x="52578" y="491871"/>
                  </a:lnTo>
                  <a:lnTo>
                    <a:pt x="122873" y="491871"/>
                  </a:lnTo>
                  <a:lnTo>
                    <a:pt x="122873" y="509397"/>
                  </a:lnTo>
                  <a:cubicBezTo>
                    <a:pt x="122873" y="519113"/>
                    <a:pt x="130778" y="526923"/>
                    <a:pt x="140398" y="526923"/>
                  </a:cubicBezTo>
                  <a:lnTo>
                    <a:pt x="280988" y="526923"/>
                  </a:lnTo>
                  <a:cubicBezTo>
                    <a:pt x="290703" y="526923"/>
                    <a:pt x="298513" y="519017"/>
                    <a:pt x="298513" y="509397"/>
                  </a:cubicBezTo>
                  <a:lnTo>
                    <a:pt x="298513" y="491871"/>
                  </a:lnTo>
                  <a:lnTo>
                    <a:pt x="368808" y="491871"/>
                  </a:lnTo>
                  <a:lnTo>
                    <a:pt x="368808" y="506635"/>
                  </a:lnTo>
                  <a:lnTo>
                    <a:pt x="338518" y="597313"/>
                  </a:lnTo>
                  <a:close/>
                  <a:moveTo>
                    <a:pt x="157924" y="491871"/>
                  </a:moveTo>
                  <a:lnTo>
                    <a:pt x="157924" y="421577"/>
                  </a:lnTo>
                  <a:lnTo>
                    <a:pt x="263366" y="421577"/>
                  </a:lnTo>
                  <a:lnTo>
                    <a:pt x="263366" y="491871"/>
                  </a:lnTo>
                  <a:lnTo>
                    <a:pt x="157924" y="491871"/>
                  </a:lnTo>
                  <a:close/>
                  <a:moveTo>
                    <a:pt x="368808" y="456724"/>
                  </a:moveTo>
                  <a:lnTo>
                    <a:pt x="298513" y="456724"/>
                  </a:lnTo>
                  <a:lnTo>
                    <a:pt x="298513" y="404051"/>
                  </a:lnTo>
                  <a:cubicBezTo>
                    <a:pt x="298513" y="394335"/>
                    <a:pt x="290608" y="386525"/>
                    <a:pt x="280988" y="386525"/>
                  </a:cubicBezTo>
                  <a:lnTo>
                    <a:pt x="140398" y="386525"/>
                  </a:lnTo>
                  <a:cubicBezTo>
                    <a:pt x="130683" y="386525"/>
                    <a:pt x="122873" y="394430"/>
                    <a:pt x="122873" y="404051"/>
                  </a:cubicBezTo>
                  <a:lnTo>
                    <a:pt x="122873" y="456724"/>
                  </a:lnTo>
                  <a:lnTo>
                    <a:pt x="52578" y="456724"/>
                  </a:lnTo>
                  <a:lnTo>
                    <a:pt x="52578" y="351282"/>
                  </a:lnTo>
                  <a:lnTo>
                    <a:pt x="368808" y="351282"/>
                  </a:lnTo>
                  <a:lnTo>
                    <a:pt x="368808" y="456724"/>
                  </a:lnTo>
                  <a:close/>
                  <a:moveTo>
                    <a:pt x="263366" y="316135"/>
                  </a:moveTo>
                  <a:lnTo>
                    <a:pt x="157924" y="316135"/>
                  </a:lnTo>
                  <a:lnTo>
                    <a:pt x="157924" y="280988"/>
                  </a:lnTo>
                  <a:lnTo>
                    <a:pt x="263366" y="280988"/>
                  </a:lnTo>
                  <a:lnTo>
                    <a:pt x="263366" y="316135"/>
                  </a:lnTo>
                  <a:close/>
                  <a:moveTo>
                    <a:pt x="316039" y="228314"/>
                  </a:moveTo>
                  <a:cubicBezTo>
                    <a:pt x="316039" y="238030"/>
                    <a:pt x="308134" y="245840"/>
                    <a:pt x="298513" y="245840"/>
                  </a:cubicBezTo>
                  <a:lnTo>
                    <a:pt x="280988" y="245840"/>
                  </a:lnTo>
                  <a:lnTo>
                    <a:pt x="280988" y="210693"/>
                  </a:lnTo>
                  <a:cubicBezTo>
                    <a:pt x="280988" y="191262"/>
                    <a:pt x="265271" y="175546"/>
                    <a:pt x="245840" y="175546"/>
                  </a:cubicBezTo>
                  <a:lnTo>
                    <a:pt x="175545" y="175546"/>
                  </a:lnTo>
                  <a:cubicBezTo>
                    <a:pt x="156115" y="175546"/>
                    <a:pt x="140398" y="191262"/>
                    <a:pt x="140398" y="210693"/>
                  </a:cubicBezTo>
                  <a:lnTo>
                    <a:pt x="140398" y="245840"/>
                  </a:lnTo>
                  <a:lnTo>
                    <a:pt x="122873" y="245840"/>
                  </a:lnTo>
                  <a:cubicBezTo>
                    <a:pt x="113157" y="245840"/>
                    <a:pt x="105346" y="237935"/>
                    <a:pt x="105346" y="228314"/>
                  </a:cubicBezTo>
                  <a:lnTo>
                    <a:pt x="105346" y="87821"/>
                  </a:lnTo>
                  <a:cubicBezTo>
                    <a:pt x="105346" y="78105"/>
                    <a:pt x="113252" y="70295"/>
                    <a:pt x="122873" y="70295"/>
                  </a:cubicBezTo>
                  <a:lnTo>
                    <a:pt x="298609" y="70295"/>
                  </a:lnTo>
                  <a:cubicBezTo>
                    <a:pt x="308324" y="70295"/>
                    <a:pt x="316134" y="78200"/>
                    <a:pt x="316134" y="87821"/>
                  </a:cubicBezTo>
                  <a:lnTo>
                    <a:pt x="316134" y="228314"/>
                  </a:lnTo>
                  <a:close/>
                  <a:moveTo>
                    <a:pt x="386333" y="193167"/>
                  </a:moveTo>
                  <a:lnTo>
                    <a:pt x="351187" y="193167"/>
                  </a:lnTo>
                  <a:lnTo>
                    <a:pt x="351187" y="122873"/>
                  </a:lnTo>
                  <a:lnTo>
                    <a:pt x="386333" y="122873"/>
                  </a:lnTo>
                  <a:lnTo>
                    <a:pt x="386333" y="193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75">
              <a:extLst>
                <a:ext uri="{FF2B5EF4-FFF2-40B4-BE49-F238E27FC236}">
                  <a16:creationId xmlns:a16="http://schemas.microsoft.com/office/drawing/2014/main" id="{E7804F16-0EEF-4BA2-B23F-0710E537CDFE}"/>
                </a:ext>
              </a:extLst>
            </p:cNvPr>
            <p:cNvSpPr/>
            <p:nvPr/>
          </p:nvSpPr>
          <p:spPr>
            <a:xfrm>
              <a:off x="10683048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76">
              <a:extLst>
                <a:ext uri="{FF2B5EF4-FFF2-40B4-BE49-F238E27FC236}">
                  <a16:creationId xmlns:a16="http://schemas.microsoft.com/office/drawing/2014/main" id="{142E20D1-902D-4AA4-9B48-82C3C4E7309E}"/>
                </a:ext>
              </a:extLst>
            </p:cNvPr>
            <p:cNvSpPr/>
            <p:nvPr/>
          </p:nvSpPr>
          <p:spPr>
            <a:xfrm>
              <a:off x="10683048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77">
              <a:extLst>
                <a:ext uri="{FF2B5EF4-FFF2-40B4-BE49-F238E27FC236}">
                  <a16:creationId xmlns:a16="http://schemas.microsoft.com/office/drawing/2014/main" id="{38C7CEA5-60BE-4507-9191-CCE81069E3B2}"/>
                </a:ext>
              </a:extLst>
            </p:cNvPr>
            <p:cNvSpPr/>
            <p:nvPr/>
          </p:nvSpPr>
          <p:spPr>
            <a:xfrm>
              <a:off x="11245214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78">
              <a:extLst>
                <a:ext uri="{FF2B5EF4-FFF2-40B4-BE49-F238E27FC236}">
                  <a16:creationId xmlns:a16="http://schemas.microsoft.com/office/drawing/2014/main" id="{CAE7C78D-5A73-4E17-B7B6-D8E31AB11D5C}"/>
                </a:ext>
              </a:extLst>
            </p:cNvPr>
            <p:cNvSpPr/>
            <p:nvPr/>
          </p:nvSpPr>
          <p:spPr>
            <a:xfrm>
              <a:off x="11245214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79">
              <a:extLst>
                <a:ext uri="{FF2B5EF4-FFF2-40B4-BE49-F238E27FC236}">
                  <a16:creationId xmlns:a16="http://schemas.microsoft.com/office/drawing/2014/main" id="{F0CDFF01-1895-4B8E-8DFB-025BBD544AB2}"/>
                </a:ext>
              </a:extLst>
            </p:cNvPr>
            <p:cNvSpPr/>
            <p:nvPr/>
          </p:nvSpPr>
          <p:spPr>
            <a:xfrm>
              <a:off x="10683048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80">
              <a:extLst>
                <a:ext uri="{FF2B5EF4-FFF2-40B4-BE49-F238E27FC236}">
                  <a16:creationId xmlns:a16="http://schemas.microsoft.com/office/drawing/2014/main" id="{63CB5F87-DADC-4603-ACB9-38D1DDB06973}"/>
                </a:ext>
              </a:extLst>
            </p:cNvPr>
            <p:cNvSpPr/>
            <p:nvPr/>
          </p:nvSpPr>
          <p:spPr>
            <a:xfrm>
              <a:off x="10753247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81">
              <a:extLst>
                <a:ext uri="{FF2B5EF4-FFF2-40B4-BE49-F238E27FC236}">
                  <a16:creationId xmlns:a16="http://schemas.microsoft.com/office/drawing/2014/main" id="{A5AD9666-9647-4EE3-9590-BF5B6B31742E}"/>
                </a:ext>
              </a:extLst>
            </p:cNvPr>
            <p:cNvSpPr/>
            <p:nvPr/>
          </p:nvSpPr>
          <p:spPr>
            <a:xfrm>
              <a:off x="10683048" y="2751676"/>
              <a:ext cx="105442" cy="35146"/>
            </a:xfrm>
            <a:custGeom>
              <a:avLst/>
              <a:gdLst>
                <a:gd name="connsiteX0" fmla="*/ 0 w 105442"/>
                <a:gd name="connsiteY0" fmla="*/ 0 h 35146"/>
                <a:gd name="connsiteX1" fmla="*/ 105442 w 105442"/>
                <a:gd name="connsiteY1" fmla="*/ 0 h 35146"/>
                <a:gd name="connsiteX2" fmla="*/ 105442 w 105442"/>
                <a:gd name="connsiteY2" fmla="*/ 35147 h 35146"/>
                <a:gd name="connsiteX3" fmla="*/ 0 w 105442"/>
                <a:gd name="connsiteY3" fmla="*/ 35147 h 35146"/>
                <a:gd name="connsiteX4" fmla="*/ 0 w 105442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2" h="35146">
                  <a:moveTo>
                    <a:pt x="0" y="0"/>
                  </a:moveTo>
                  <a:lnTo>
                    <a:pt x="105442" y="0"/>
                  </a:lnTo>
                  <a:lnTo>
                    <a:pt x="105442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82">
              <a:extLst>
                <a:ext uri="{FF2B5EF4-FFF2-40B4-BE49-F238E27FC236}">
                  <a16:creationId xmlns:a16="http://schemas.microsoft.com/office/drawing/2014/main" id="{7E0CD04B-604B-4901-B48C-FFBF124C96C0}"/>
                </a:ext>
              </a:extLst>
            </p:cNvPr>
            <p:cNvSpPr/>
            <p:nvPr/>
          </p:nvSpPr>
          <p:spPr>
            <a:xfrm>
              <a:off x="11210067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83">
              <a:extLst>
                <a:ext uri="{FF2B5EF4-FFF2-40B4-BE49-F238E27FC236}">
                  <a16:creationId xmlns:a16="http://schemas.microsoft.com/office/drawing/2014/main" id="{D0837435-8EF0-44F1-BF99-9A4584A9BD11}"/>
                </a:ext>
              </a:extLst>
            </p:cNvPr>
            <p:cNvSpPr/>
            <p:nvPr/>
          </p:nvSpPr>
          <p:spPr>
            <a:xfrm>
              <a:off x="11280362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84">
              <a:extLst>
                <a:ext uri="{FF2B5EF4-FFF2-40B4-BE49-F238E27FC236}">
                  <a16:creationId xmlns:a16="http://schemas.microsoft.com/office/drawing/2014/main" id="{29E0992E-6C5E-4DAB-811F-33FA33910E2F}"/>
                </a:ext>
              </a:extLst>
            </p:cNvPr>
            <p:cNvSpPr/>
            <p:nvPr/>
          </p:nvSpPr>
          <p:spPr>
            <a:xfrm>
              <a:off x="11210067" y="2751676"/>
              <a:ext cx="105441" cy="35146"/>
            </a:xfrm>
            <a:custGeom>
              <a:avLst/>
              <a:gdLst>
                <a:gd name="connsiteX0" fmla="*/ 0 w 105441"/>
                <a:gd name="connsiteY0" fmla="*/ 0 h 35146"/>
                <a:gd name="connsiteX1" fmla="*/ 105441 w 105441"/>
                <a:gd name="connsiteY1" fmla="*/ 0 h 35146"/>
                <a:gd name="connsiteX2" fmla="*/ 105441 w 105441"/>
                <a:gd name="connsiteY2" fmla="*/ 35147 h 35146"/>
                <a:gd name="connsiteX3" fmla="*/ 0 w 105441"/>
                <a:gd name="connsiteY3" fmla="*/ 35147 h 35146"/>
                <a:gd name="connsiteX4" fmla="*/ 0 w 105441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6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" name="Graphic 1">
            <a:extLst>
              <a:ext uri="{FF2B5EF4-FFF2-40B4-BE49-F238E27FC236}">
                <a16:creationId xmlns:a16="http://schemas.microsoft.com/office/drawing/2014/main" id="{961913A3-E332-4619-97C6-9FCB36F2BFF0}"/>
              </a:ext>
            </a:extLst>
          </p:cNvPr>
          <p:cNvGrpSpPr>
            <a:grpSpLocks noChangeAspect="1"/>
          </p:cNvGrpSpPr>
          <p:nvPr/>
        </p:nvGrpSpPr>
        <p:grpSpPr>
          <a:xfrm>
            <a:off x="7253584" y="3886508"/>
            <a:ext cx="411602" cy="457200"/>
            <a:chOff x="10563224" y="3342699"/>
            <a:chExt cx="822864" cy="914022"/>
          </a:xfrm>
          <a:solidFill>
            <a:schemeClr val="bg2"/>
          </a:solidFill>
        </p:grpSpPr>
        <p:sp>
          <p:nvSpPr>
            <p:cNvPr id="138" name="Freeform: Shape 86">
              <a:extLst>
                <a:ext uri="{FF2B5EF4-FFF2-40B4-BE49-F238E27FC236}">
                  <a16:creationId xmlns:a16="http://schemas.microsoft.com/office/drawing/2014/main" id="{F11072E6-2140-4313-9448-A24B846A7B48}"/>
                </a:ext>
              </a:extLst>
            </p:cNvPr>
            <p:cNvSpPr/>
            <p:nvPr/>
          </p:nvSpPr>
          <p:spPr>
            <a:xfrm>
              <a:off x="10806968" y="3403758"/>
              <a:ext cx="335090" cy="213264"/>
            </a:xfrm>
            <a:custGeom>
              <a:avLst/>
              <a:gdLst>
                <a:gd name="connsiteX0" fmla="*/ 167546 w 335090"/>
                <a:gd name="connsiteY0" fmla="*/ 0 h 213264"/>
                <a:gd name="connsiteX1" fmla="*/ 0 w 335090"/>
                <a:gd name="connsiteY1" fmla="*/ 167545 h 213264"/>
                <a:gd name="connsiteX2" fmla="*/ 0 w 335090"/>
                <a:gd name="connsiteY2" fmla="*/ 198025 h 213264"/>
                <a:gd name="connsiteX3" fmla="*/ 15240 w 335090"/>
                <a:gd name="connsiteY3" fmla="*/ 213265 h 213264"/>
                <a:gd name="connsiteX4" fmla="*/ 319850 w 335090"/>
                <a:gd name="connsiteY4" fmla="*/ 213265 h 213264"/>
                <a:gd name="connsiteX5" fmla="*/ 335090 w 335090"/>
                <a:gd name="connsiteY5" fmla="*/ 198025 h 213264"/>
                <a:gd name="connsiteX6" fmla="*/ 335090 w 335090"/>
                <a:gd name="connsiteY6" fmla="*/ 167545 h 213264"/>
                <a:gd name="connsiteX7" fmla="*/ 167546 w 335090"/>
                <a:gd name="connsiteY7" fmla="*/ 0 h 213264"/>
                <a:gd name="connsiteX8" fmla="*/ 304609 w 335090"/>
                <a:gd name="connsiteY8" fmla="*/ 182785 h 213264"/>
                <a:gd name="connsiteX9" fmla="*/ 30385 w 335090"/>
                <a:gd name="connsiteY9" fmla="*/ 182785 h 213264"/>
                <a:gd name="connsiteX10" fmla="*/ 30385 w 335090"/>
                <a:gd name="connsiteY10" fmla="*/ 167545 h 213264"/>
                <a:gd name="connsiteX11" fmla="*/ 167450 w 335090"/>
                <a:gd name="connsiteY11" fmla="*/ 30480 h 213264"/>
                <a:gd name="connsiteX12" fmla="*/ 304515 w 335090"/>
                <a:gd name="connsiteY12" fmla="*/ 167545 h 213264"/>
                <a:gd name="connsiteX13" fmla="*/ 304515 w 335090"/>
                <a:gd name="connsiteY13" fmla="*/ 182785 h 2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090" h="213264">
                  <a:moveTo>
                    <a:pt x="167546" y="0"/>
                  </a:moveTo>
                  <a:cubicBezTo>
                    <a:pt x="75057" y="95"/>
                    <a:pt x="95" y="75057"/>
                    <a:pt x="0" y="167545"/>
                  </a:cubicBezTo>
                  <a:lnTo>
                    <a:pt x="0" y="198025"/>
                  </a:lnTo>
                  <a:cubicBezTo>
                    <a:pt x="0" y="206407"/>
                    <a:pt x="6859" y="213265"/>
                    <a:pt x="15240" y="213265"/>
                  </a:cubicBezTo>
                  <a:lnTo>
                    <a:pt x="319850" y="213265"/>
                  </a:lnTo>
                  <a:cubicBezTo>
                    <a:pt x="328232" y="213265"/>
                    <a:pt x="335090" y="206407"/>
                    <a:pt x="335090" y="198025"/>
                  </a:cubicBezTo>
                  <a:lnTo>
                    <a:pt x="335090" y="167545"/>
                  </a:lnTo>
                  <a:cubicBezTo>
                    <a:pt x="334995" y="75057"/>
                    <a:pt x="260033" y="190"/>
                    <a:pt x="167546" y="0"/>
                  </a:cubicBezTo>
                  <a:close/>
                  <a:moveTo>
                    <a:pt x="304609" y="182785"/>
                  </a:moveTo>
                  <a:lnTo>
                    <a:pt x="30385" y="182785"/>
                  </a:lnTo>
                  <a:lnTo>
                    <a:pt x="30385" y="167545"/>
                  </a:lnTo>
                  <a:cubicBezTo>
                    <a:pt x="30385" y="91821"/>
                    <a:pt x="91726" y="30480"/>
                    <a:pt x="167450" y="30480"/>
                  </a:cubicBezTo>
                  <a:cubicBezTo>
                    <a:pt x="243174" y="30480"/>
                    <a:pt x="304515" y="91821"/>
                    <a:pt x="304515" y="167545"/>
                  </a:cubicBezTo>
                  <a:lnTo>
                    <a:pt x="304515" y="1827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87">
              <a:extLst>
                <a:ext uri="{FF2B5EF4-FFF2-40B4-BE49-F238E27FC236}">
                  <a16:creationId xmlns:a16="http://schemas.microsoft.com/office/drawing/2014/main" id="{D977F86F-C66C-484D-AF02-F37A3F81C274}"/>
                </a:ext>
              </a:extLst>
            </p:cNvPr>
            <p:cNvSpPr/>
            <p:nvPr/>
          </p:nvSpPr>
          <p:spPr>
            <a:xfrm>
              <a:off x="10883073" y="3662743"/>
              <a:ext cx="182880" cy="182879"/>
            </a:xfrm>
            <a:custGeom>
              <a:avLst/>
              <a:gdLst>
                <a:gd name="connsiteX0" fmla="*/ 167641 w 182880"/>
                <a:gd name="connsiteY0" fmla="*/ 45720 h 182879"/>
                <a:gd name="connsiteX1" fmla="*/ 137160 w 182880"/>
                <a:gd name="connsiteY1" fmla="*/ 45720 h 182879"/>
                <a:gd name="connsiteX2" fmla="*/ 137160 w 182880"/>
                <a:gd name="connsiteY2" fmla="*/ 15240 h 182879"/>
                <a:gd name="connsiteX3" fmla="*/ 121920 w 182880"/>
                <a:gd name="connsiteY3" fmla="*/ 0 h 182879"/>
                <a:gd name="connsiteX4" fmla="*/ 60960 w 182880"/>
                <a:gd name="connsiteY4" fmla="*/ 0 h 182879"/>
                <a:gd name="connsiteX5" fmla="*/ 45720 w 182880"/>
                <a:gd name="connsiteY5" fmla="*/ 15240 h 182879"/>
                <a:gd name="connsiteX6" fmla="*/ 45720 w 182880"/>
                <a:gd name="connsiteY6" fmla="*/ 45720 h 182879"/>
                <a:gd name="connsiteX7" fmla="*/ 15241 w 182880"/>
                <a:gd name="connsiteY7" fmla="*/ 45720 h 182879"/>
                <a:gd name="connsiteX8" fmla="*/ 0 w 182880"/>
                <a:gd name="connsiteY8" fmla="*/ 60960 h 182879"/>
                <a:gd name="connsiteX9" fmla="*/ 0 w 182880"/>
                <a:gd name="connsiteY9" fmla="*/ 121920 h 182879"/>
                <a:gd name="connsiteX10" fmla="*/ 15241 w 182880"/>
                <a:gd name="connsiteY10" fmla="*/ 137160 h 182879"/>
                <a:gd name="connsiteX11" fmla="*/ 45720 w 182880"/>
                <a:gd name="connsiteY11" fmla="*/ 137160 h 182879"/>
                <a:gd name="connsiteX12" fmla="*/ 45720 w 182880"/>
                <a:gd name="connsiteY12" fmla="*/ 167640 h 182879"/>
                <a:gd name="connsiteX13" fmla="*/ 60960 w 182880"/>
                <a:gd name="connsiteY13" fmla="*/ 182880 h 182879"/>
                <a:gd name="connsiteX14" fmla="*/ 121920 w 182880"/>
                <a:gd name="connsiteY14" fmla="*/ 182880 h 182879"/>
                <a:gd name="connsiteX15" fmla="*/ 137160 w 182880"/>
                <a:gd name="connsiteY15" fmla="*/ 167640 h 182879"/>
                <a:gd name="connsiteX16" fmla="*/ 137160 w 182880"/>
                <a:gd name="connsiteY16" fmla="*/ 137160 h 182879"/>
                <a:gd name="connsiteX17" fmla="*/ 167641 w 182880"/>
                <a:gd name="connsiteY17" fmla="*/ 137160 h 182879"/>
                <a:gd name="connsiteX18" fmla="*/ 182881 w 182880"/>
                <a:gd name="connsiteY18" fmla="*/ 121920 h 182879"/>
                <a:gd name="connsiteX19" fmla="*/ 182881 w 182880"/>
                <a:gd name="connsiteY19" fmla="*/ 60960 h 182879"/>
                <a:gd name="connsiteX20" fmla="*/ 167641 w 182880"/>
                <a:gd name="connsiteY20" fmla="*/ 45720 h 182879"/>
                <a:gd name="connsiteX21" fmla="*/ 152400 w 182880"/>
                <a:gd name="connsiteY21" fmla="*/ 106585 h 182879"/>
                <a:gd name="connsiteX22" fmla="*/ 121920 w 182880"/>
                <a:gd name="connsiteY22" fmla="*/ 106585 h 182879"/>
                <a:gd name="connsiteX23" fmla="*/ 106681 w 182880"/>
                <a:gd name="connsiteY23" fmla="*/ 121825 h 182879"/>
                <a:gd name="connsiteX24" fmla="*/ 106681 w 182880"/>
                <a:gd name="connsiteY24" fmla="*/ 152305 h 182879"/>
                <a:gd name="connsiteX25" fmla="*/ 76200 w 182880"/>
                <a:gd name="connsiteY25" fmla="*/ 152305 h 182879"/>
                <a:gd name="connsiteX26" fmla="*/ 76200 w 182880"/>
                <a:gd name="connsiteY26" fmla="*/ 121825 h 182879"/>
                <a:gd name="connsiteX27" fmla="*/ 60960 w 182880"/>
                <a:gd name="connsiteY27" fmla="*/ 106585 h 182879"/>
                <a:gd name="connsiteX28" fmla="*/ 30481 w 182880"/>
                <a:gd name="connsiteY28" fmla="*/ 106585 h 182879"/>
                <a:gd name="connsiteX29" fmla="*/ 30481 w 182880"/>
                <a:gd name="connsiteY29" fmla="*/ 76105 h 182879"/>
                <a:gd name="connsiteX30" fmla="*/ 60960 w 182880"/>
                <a:gd name="connsiteY30" fmla="*/ 76105 h 182879"/>
                <a:gd name="connsiteX31" fmla="*/ 76200 w 182880"/>
                <a:gd name="connsiteY31" fmla="*/ 60865 h 182879"/>
                <a:gd name="connsiteX32" fmla="*/ 76200 w 182880"/>
                <a:gd name="connsiteY32" fmla="*/ 30385 h 182879"/>
                <a:gd name="connsiteX33" fmla="*/ 106681 w 182880"/>
                <a:gd name="connsiteY33" fmla="*/ 30385 h 182879"/>
                <a:gd name="connsiteX34" fmla="*/ 106681 w 182880"/>
                <a:gd name="connsiteY34" fmla="*/ 60865 h 182879"/>
                <a:gd name="connsiteX35" fmla="*/ 121920 w 182880"/>
                <a:gd name="connsiteY35" fmla="*/ 76105 h 182879"/>
                <a:gd name="connsiteX36" fmla="*/ 152400 w 182880"/>
                <a:gd name="connsiteY36" fmla="*/ 76105 h 182879"/>
                <a:gd name="connsiteX37" fmla="*/ 152400 w 182880"/>
                <a:gd name="connsiteY37" fmla="*/ 106585 h 1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2880" h="182879">
                  <a:moveTo>
                    <a:pt x="167641" y="45720"/>
                  </a:moveTo>
                  <a:lnTo>
                    <a:pt x="137160" y="45720"/>
                  </a:lnTo>
                  <a:lnTo>
                    <a:pt x="137160" y="15240"/>
                  </a:lnTo>
                  <a:cubicBezTo>
                    <a:pt x="137160" y="6858"/>
                    <a:pt x="130303" y="0"/>
                    <a:pt x="121920" y="0"/>
                  </a:cubicBezTo>
                  <a:lnTo>
                    <a:pt x="60960" y="0"/>
                  </a:lnTo>
                  <a:cubicBezTo>
                    <a:pt x="52578" y="0"/>
                    <a:pt x="45720" y="6858"/>
                    <a:pt x="45720" y="15240"/>
                  </a:cubicBezTo>
                  <a:lnTo>
                    <a:pt x="45720" y="45720"/>
                  </a:lnTo>
                  <a:lnTo>
                    <a:pt x="15241" y="45720"/>
                  </a:lnTo>
                  <a:cubicBezTo>
                    <a:pt x="6859" y="45720"/>
                    <a:pt x="0" y="52578"/>
                    <a:pt x="0" y="60960"/>
                  </a:cubicBezTo>
                  <a:lnTo>
                    <a:pt x="0" y="121920"/>
                  </a:lnTo>
                  <a:cubicBezTo>
                    <a:pt x="0" y="130302"/>
                    <a:pt x="6859" y="137160"/>
                    <a:pt x="15241" y="137160"/>
                  </a:cubicBezTo>
                  <a:lnTo>
                    <a:pt x="45720" y="137160"/>
                  </a:lnTo>
                  <a:lnTo>
                    <a:pt x="45720" y="167640"/>
                  </a:lnTo>
                  <a:cubicBezTo>
                    <a:pt x="45720" y="176022"/>
                    <a:pt x="52578" y="182880"/>
                    <a:pt x="60960" y="182880"/>
                  </a:cubicBezTo>
                  <a:lnTo>
                    <a:pt x="121920" y="182880"/>
                  </a:lnTo>
                  <a:cubicBezTo>
                    <a:pt x="130303" y="182880"/>
                    <a:pt x="137160" y="176022"/>
                    <a:pt x="137160" y="167640"/>
                  </a:cubicBezTo>
                  <a:lnTo>
                    <a:pt x="137160" y="137160"/>
                  </a:lnTo>
                  <a:lnTo>
                    <a:pt x="167641" y="137160"/>
                  </a:lnTo>
                  <a:cubicBezTo>
                    <a:pt x="176023" y="137160"/>
                    <a:pt x="182881" y="130302"/>
                    <a:pt x="182881" y="121920"/>
                  </a:cubicBezTo>
                  <a:lnTo>
                    <a:pt x="182881" y="60960"/>
                  </a:lnTo>
                  <a:cubicBezTo>
                    <a:pt x="182785" y="52483"/>
                    <a:pt x="176023" y="45720"/>
                    <a:pt x="167641" y="45720"/>
                  </a:cubicBezTo>
                  <a:close/>
                  <a:moveTo>
                    <a:pt x="152400" y="106585"/>
                  </a:moveTo>
                  <a:lnTo>
                    <a:pt x="121920" y="106585"/>
                  </a:lnTo>
                  <a:cubicBezTo>
                    <a:pt x="113538" y="106585"/>
                    <a:pt x="106681" y="113443"/>
                    <a:pt x="106681" y="121825"/>
                  </a:cubicBezTo>
                  <a:lnTo>
                    <a:pt x="106681" y="152305"/>
                  </a:lnTo>
                  <a:lnTo>
                    <a:pt x="76200" y="152305"/>
                  </a:lnTo>
                  <a:lnTo>
                    <a:pt x="76200" y="121825"/>
                  </a:lnTo>
                  <a:cubicBezTo>
                    <a:pt x="76200" y="113443"/>
                    <a:pt x="69342" y="106585"/>
                    <a:pt x="60960" y="106585"/>
                  </a:cubicBezTo>
                  <a:lnTo>
                    <a:pt x="30481" y="106585"/>
                  </a:lnTo>
                  <a:lnTo>
                    <a:pt x="30481" y="76105"/>
                  </a:lnTo>
                  <a:lnTo>
                    <a:pt x="60960" y="76105"/>
                  </a:lnTo>
                  <a:cubicBezTo>
                    <a:pt x="69342" y="76105"/>
                    <a:pt x="76200" y="69247"/>
                    <a:pt x="76200" y="60865"/>
                  </a:cubicBezTo>
                  <a:lnTo>
                    <a:pt x="76200" y="30385"/>
                  </a:lnTo>
                  <a:lnTo>
                    <a:pt x="106681" y="30385"/>
                  </a:lnTo>
                  <a:lnTo>
                    <a:pt x="106681" y="60865"/>
                  </a:lnTo>
                  <a:cubicBezTo>
                    <a:pt x="106681" y="69247"/>
                    <a:pt x="113538" y="76105"/>
                    <a:pt x="121920" y="76105"/>
                  </a:cubicBezTo>
                  <a:lnTo>
                    <a:pt x="152400" y="76105"/>
                  </a:lnTo>
                  <a:lnTo>
                    <a:pt x="152400" y="106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88">
              <a:extLst>
                <a:ext uri="{FF2B5EF4-FFF2-40B4-BE49-F238E27FC236}">
                  <a16:creationId xmlns:a16="http://schemas.microsoft.com/office/drawing/2014/main" id="{D1DB0337-8111-4FA2-8122-C3793D9F5E25}"/>
                </a:ext>
              </a:extLst>
            </p:cNvPr>
            <p:cNvSpPr/>
            <p:nvPr/>
          </p:nvSpPr>
          <p:spPr>
            <a:xfrm>
              <a:off x="10563224" y="3342699"/>
              <a:ext cx="822864" cy="914022"/>
            </a:xfrm>
            <a:custGeom>
              <a:avLst/>
              <a:gdLst>
                <a:gd name="connsiteX0" fmla="*/ 784193 w 822864"/>
                <a:gd name="connsiteY0" fmla="*/ 498065 h 914022"/>
                <a:gd name="connsiteX1" fmla="*/ 792099 w 822864"/>
                <a:gd name="connsiteY1" fmla="*/ 472443 h 914022"/>
                <a:gd name="connsiteX2" fmla="*/ 792099 w 822864"/>
                <a:gd name="connsiteY2" fmla="*/ 299088 h 914022"/>
                <a:gd name="connsiteX3" fmla="*/ 786860 w 822864"/>
                <a:gd name="connsiteY3" fmla="*/ 213553 h 914022"/>
                <a:gd name="connsiteX4" fmla="*/ 706565 w 822864"/>
                <a:gd name="connsiteY4" fmla="*/ 213553 h 914022"/>
                <a:gd name="connsiteX5" fmla="*/ 639032 w 822864"/>
                <a:gd name="connsiteY5" fmla="*/ 213553 h 914022"/>
                <a:gd name="connsiteX6" fmla="*/ 396621 w 822864"/>
                <a:gd name="connsiteY6" fmla="*/ 479 h 914022"/>
                <a:gd name="connsiteX7" fmla="*/ 183547 w 822864"/>
                <a:gd name="connsiteY7" fmla="*/ 213553 h 914022"/>
                <a:gd name="connsiteX8" fmla="*/ 116015 w 822864"/>
                <a:gd name="connsiteY8" fmla="*/ 213553 h 914022"/>
                <a:gd name="connsiteX9" fmla="*/ 30480 w 822864"/>
                <a:gd name="connsiteY9" fmla="*/ 218792 h 914022"/>
                <a:gd name="connsiteX10" fmla="*/ 30480 w 822864"/>
                <a:gd name="connsiteY10" fmla="*/ 299088 h 914022"/>
                <a:gd name="connsiteX11" fmla="*/ 30480 w 822864"/>
                <a:gd name="connsiteY11" fmla="*/ 472443 h 914022"/>
                <a:gd name="connsiteX12" fmla="*/ 38386 w 822864"/>
                <a:gd name="connsiteY12" fmla="*/ 498065 h 914022"/>
                <a:gd name="connsiteX13" fmla="*/ 0 w 822864"/>
                <a:gd name="connsiteY13" fmla="*/ 563788 h 914022"/>
                <a:gd name="connsiteX14" fmla="*/ 30480 w 822864"/>
                <a:gd name="connsiteY14" fmla="*/ 563788 h 914022"/>
                <a:gd name="connsiteX15" fmla="*/ 76200 w 822864"/>
                <a:gd name="connsiteY15" fmla="*/ 518068 h 914022"/>
                <a:gd name="connsiteX16" fmla="*/ 121920 w 822864"/>
                <a:gd name="connsiteY16" fmla="*/ 563788 h 914022"/>
                <a:gd name="connsiteX17" fmla="*/ 152400 w 822864"/>
                <a:gd name="connsiteY17" fmla="*/ 563788 h 914022"/>
                <a:gd name="connsiteX18" fmla="*/ 114014 w 822864"/>
                <a:gd name="connsiteY18" fmla="*/ 498065 h 914022"/>
                <a:gd name="connsiteX19" fmla="*/ 121920 w 822864"/>
                <a:gd name="connsiteY19" fmla="*/ 472443 h 914022"/>
                <a:gd name="connsiteX20" fmla="*/ 121920 w 822864"/>
                <a:gd name="connsiteY20" fmla="*/ 304898 h 914022"/>
                <a:gd name="connsiteX21" fmla="*/ 182880 w 822864"/>
                <a:gd name="connsiteY21" fmla="*/ 304898 h 914022"/>
                <a:gd name="connsiteX22" fmla="*/ 182880 w 822864"/>
                <a:gd name="connsiteY22" fmla="*/ 594268 h 914022"/>
                <a:gd name="connsiteX23" fmla="*/ 184499 w 822864"/>
                <a:gd name="connsiteY23" fmla="*/ 601031 h 914022"/>
                <a:gd name="connsiteX24" fmla="*/ 245459 w 822864"/>
                <a:gd name="connsiteY24" fmla="*/ 722855 h 914022"/>
                <a:gd name="connsiteX25" fmla="*/ 259080 w 822864"/>
                <a:gd name="connsiteY25" fmla="*/ 731237 h 914022"/>
                <a:gd name="connsiteX26" fmla="*/ 304800 w 822864"/>
                <a:gd name="connsiteY26" fmla="*/ 731237 h 914022"/>
                <a:gd name="connsiteX27" fmla="*/ 304800 w 822864"/>
                <a:gd name="connsiteY27" fmla="*/ 868302 h 914022"/>
                <a:gd name="connsiteX28" fmla="*/ 350520 w 822864"/>
                <a:gd name="connsiteY28" fmla="*/ 914022 h 914022"/>
                <a:gd name="connsiteX29" fmla="*/ 472344 w 822864"/>
                <a:gd name="connsiteY29" fmla="*/ 914022 h 914022"/>
                <a:gd name="connsiteX30" fmla="*/ 518065 w 822864"/>
                <a:gd name="connsiteY30" fmla="*/ 868302 h 914022"/>
                <a:gd name="connsiteX31" fmla="*/ 518065 w 822864"/>
                <a:gd name="connsiteY31" fmla="*/ 731237 h 914022"/>
                <a:gd name="connsiteX32" fmla="*/ 563784 w 822864"/>
                <a:gd name="connsiteY32" fmla="*/ 731237 h 914022"/>
                <a:gd name="connsiteX33" fmla="*/ 577501 w 822864"/>
                <a:gd name="connsiteY33" fmla="*/ 722855 h 914022"/>
                <a:gd name="connsiteX34" fmla="*/ 638461 w 822864"/>
                <a:gd name="connsiteY34" fmla="*/ 601031 h 914022"/>
                <a:gd name="connsiteX35" fmla="*/ 639984 w 822864"/>
                <a:gd name="connsiteY35" fmla="*/ 594268 h 914022"/>
                <a:gd name="connsiteX36" fmla="*/ 639984 w 822864"/>
                <a:gd name="connsiteY36" fmla="*/ 304898 h 914022"/>
                <a:gd name="connsiteX37" fmla="*/ 700944 w 822864"/>
                <a:gd name="connsiteY37" fmla="*/ 304898 h 914022"/>
                <a:gd name="connsiteX38" fmla="*/ 700944 w 822864"/>
                <a:gd name="connsiteY38" fmla="*/ 472443 h 914022"/>
                <a:gd name="connsiteX39" fmla="*/ 708851 w 822864"/>
                <a:gd name="connsiteY39" fmla="*/ 498065 h 914022"/>
                <a:gd name="connsiteX40" fmla="*/ 670465 w 822864"/>
                <a:gd name="connsiteY40" fmla="*/ 563788 h 914022"/>
                <a:gd name="connsiteX41" fmla="*/ 700944 w 822864"/>
                <a:gd name="connsiteY41" fmla="*/ 563788 h 914022"/>
                <a:gd name="connsiteX42" fmla="*/ 746665 w 822864"/>
                <a:gd name="connsiteY42" fmla="*/ 518068 h 914022"/>
                <a:gd name="connsiteX43" fmla="*/ 792384 w 822864"/>
                <a:gd name="connsiteY43" fmla="*/ 563788 h 914022"/>
                <a:gd name="connsiteX44" fmla="*/ 822865 w 822864"/>
                <a:gd name="connsiteY44" fmla="*/ 563788 h 914022"/>
                <a:gd name="connsiteX45" fmla="*/ 784193 w 822864"/>
                <a:gd name="connsiteY45" fmla="*/ 498065 h 914022"/>
                <a:gd name="connsiteX46" fmla="*/ 91440 w 822864"/>
                <a:gd name="connsiteY46" fmla="*/ 472348 h 914022"/>
                <a:gd name="connsiteX47" fmla="*/ 76200 w 822864"/>
                <a:gd name="connsiteY47" fmla="*/ 487588 h 914022"/>
                <a:gd name="connsiteX48" fmla="*/ 60960 w 822864"/>
                <a:gd name="connsiteY48" fmla="*/ 472348 h 914022"/>
                <a:gd name="connsiteX49" fmla="*/ 60960 w 822864"/>
                <a:gd name="connsiteY49" fmla="*/ 317852 h 914022"/>
                <a:gd name="connsiteX50" fmla="*/ 91440 w 822864"/>
                <a:gd name="connsiteY50" fmla="*/ 317852 h 914022"/>
                <a:gd name="connsiteX51" fmla="*/ 91440 w 822864"/>
                <a:gd name="connsiteY51" fmla="*/ 472348 h 914022"/>
                <a:gd name="connsiteX52" fmla="*/ 76200 w 822864"/>
                <a:gd name="connsiteY52" fmla="*/ 289563 h 914022"/>
                <a:gd name="connsiteX53" fmla="*/ 45720 w 822864"/>
                <a:gd name="connsiteY53" fmla="*/ 259083 h 914022"/>
                <a:gd name="connsiteX54" fmla="*/ 76200 w 822864"/>
                <a:gd name="connsiteY54" fmla="*/ 228603 h 914022"/>
                <a:gd name="connsiteX55" fmla="*/ 106680 w 822864"/>
                <a:gd name="connsiteY55" fmla="*/ 259083 h 914022"/>
                <a:gd name="connsiteX56" fmla="*/ 76200 w 822864"/>
                <a:gd name="connsiteY56" fmla="*/ 289563 h 914022"/>
                <a:gd name="connsiteX57" fmla="*/ 182784 w 822864"/>
                <a:gd name="connsiteY57" fmla="*/ 274323 h 914022"/>
                <a:gd name="connsiteX58" fmla="*/ 134970 w 822864"/>
                <a:gd name="connsiteY58" fmla="*/ 274323 h 914022"/>
                <a:gd name="connsiteX59" fmla="*/ 134970 w 822864"/>
                <a:gd name="connsiteY59" fmla="*/ 243843 h 914022"/>
                <a:gd name="connsiteX60" fmla="*/ 182784 w 822864"/>
                <a:gd name="connsiteY60" fmla="*/ 243843 h 914022"/>
                <a:gd name="connsiteX61" fmla="*/ 182784 w 822864"/>
                <a:gd name="connsiteY61" fmla="*/ 274323 h 914022"/>
                <a:gd name="connsiteX62" fmla="*/ 487490 w 822864"/>
                <a:gd name="connsiteY62" fmla="*/ 761813 h 914022"/>
                <a:gd name="connsiteX63" fmla="*/ 441770 w 822864"/>
                <a:gd name="connsiteY63" fmla="*/ 761813 h 914022"/>
                <a:gd name="connsiteX64" fmla="*/ 441770 w 822864"/>
                <a:gd name="connsiteY64" fmla="*/ 792293 h 914022"/>
                <a:gd name="connsiteX65" fmla="*/ 487490 w 822864"/>
                <a:gd name="connsiteY65" fmla="*/ 792293 h 914022"/>
                <a:gd name="connsiteX66" fmla="*/ 487490 w 822864"/>
                <a:gd name="connsiteY66" fmla="*/ 822773 h 914022"/>
                <a:gd name="connsiteX67" fmla="*/ 441770 w 822864"/>
                <a:gd name="connsiteY67" fmla="*/ 822773 h 914022"/>
                <a:gd name="connsiteX68" fmla="*/ 441770 w 822864"/>
                <a:gd name="connsiteY68" fmla="*/ 853253 h 914022"/>
                <a:gd name="connsiteX69" fmla="*/ 487490 w 822864"/>
                <a:gd name="connsiteY69" fmla="*/ 853253 h 914022"/>
                <a:gd name="connsiteX70" fmla="*/ 487490 w 822864"/>
                <a:gd name="connsiteY70" fmla="*/ 868493 h 914022"/>
                <a:gd name="connsiteX71" fmla="*/ 472249 w 822864"/>
                <a:gd name="connsiteY71" fmla="*/ 883733 h 914022"/>
                <a:gd name="connsiteX72" fmla="*/ 350425 w 822864"/>
                <a:gd name="connsiteY72" fmla="*/ 883733 h 914022"/>
                <a:gd name="connsiteX73" fmla="*/ 335184 w 822864"/>
                <a:gd name="connsiteY73" fmla="*/ 868493 h 914022"/>
                <a:gd name="connsiteX74" fmla="*/ 335184 w 822864"/>
                <a:gd name="connsiteY74" fmla="*/ 853253 h 914022"/>
                <a:gd name="connsiteX75" fmla="*/ 380905 w 822864"/>
                <a:gd name="connsiteY75" fmla="*/ 853253 h 914022"/>
                <a:gd name="connsiteX76" fmla="*/ 380905 w 822864"/>
                <a:gd name="connsiteY76" fmla="*/ 822773 h 914022"/>
                <a:gd name="connsiteX77" fmla="*/ 335184 w 822864"/>
                <a:gd name="connsiteY77" fmla="*/ 822773 h 914022"/>
                <a:gd name="connsiteX78" fmla="*/ 335184 w 822864"/>
                <a:gd name="connsiteY78" fmla="*/ 792293 h 914022"/>
                <a:gd name="connsiteX79" fmla="*/ 380905 w 822864"/>
                <a:gd name="connsiteY79" fmla="*/ 792293 h 914022"/>
                <a:gd name="connsiteX80" fmla="*/ 380905 w 822864"/>
                <a:gd name="connsiteY80" fmla="*/ 761813 h 914022"/>
                <a:gd name="connsiteX81" fmla="*/ 335184 w 822864"/>
                <a:gd name="connsiteY81" fmla="*/ 761813 h 914022"/>
                <a:gd name="connsiteX82" fmla="*/ 335184 w 822864"/>
                <a:gd name="connsiteY82" fmla="*/ 731333 h 914022"/>
                <a:gd name="connsiteX83" fmla="*/ 487490 w 822864"/>
                <a:gd name="connsiteY83" fmla="*/ 731333 h 914022"/>
                <a:gd name="connsiteX84" fmla="*/ 487490 w 822864"/>
                <a:gd name="connsiteY84" fmla="*/ 761813 h 914022"/>
                <a:gd name="connsiteX85" fmla="*/ 554165 w 822864"/>
                <a:gd name="connsiteY85" fmla="*/ 700853 h 914022"/>
                <a:gd name="connsiteX86" fmla="*/ 268320 w 822864"/>
                <a:gd name="connsiteY86" fmla="*/ 700853 h 914022"/>
                <a:gd name="connsiteX87" fmla="*/ 222599 w 822864"/>
                <a:gd name="connsiteY87" fmla="*/ 609413 h 914022"/>
                <a:gd name="connsiteX88" fmla="*/ 599789 w 822864"/>
                <a:gd name="connsiteY88" fmla="*/ 609413 h 914022"/>
                <a:gd name="connsiteX89" fmla="*/ 554165 w 822864"/>
                <a:gd name="connsiteY89" fmla="*/ 700853 h 914022"/>
                <a:gd name="connsiteX90" fmla="*/ 609314 w 822864"/>
                <a:gd name="connsiteY90" fmla="*/ 579028 h 914022"/>
                <a:gd name="connsiteX91" fmla="*/ 213265 w 822864"/>
                <a:gd name="connsiteY91" fmla="*/ 579028 h 914022"/>
                <a:gd name="connsiteX92" fmla="*/ 213265 w 822864"/>
                <a:gd name="connsiteY92" fmla="*/ 563788 h 914022"/>
                <a:gd name="connsiteX93" fmla="*/ 609314 w 822864"/>
                <a:gd name="connsiteY93" fmla="*/ 563788 h 914022"/>
                <a:gd name="connsiteX94" fmla="*/ 609314 w 822864"/>
                <a:gd name="connsiteY94" fmla="*/ 579028 h 914022"/>
                <a:gd name="connsiteX95" fmla="*/ 609314 w 822864"/>
                <a:gd name="connsiteY95" fmla="*/ 533308 h 914022"/>
                <a:gd name="connsiteX96" fmla="*/ 213265 w 822864"/>
                <a:gd name="connsiteY96" fmla="*/ 533308 h 914022"/>
                <a:gd name="connsiteX97" fmla="*/ 213265 w 822864"/>
                <a:gd name="connsiteY97" fmla="*/ 228698 h 914022"/>
                <a:gd name="connsiteX98" fmla="*/ 411290 w 822864"/>
                <a:gd name="connsiteY98" fmla="*/ 30674 h 914022"/>
                <a:gd name="connsiteX99" fmla="*/ 609314 w 822864"/>
                <a:gd name="connsiteY99" fmla="*/ 228698 h 914022"/>
                <a:gd name="connsiteX100" fmla="*/ 609314 w 822864"/>
                <a:gd name="connsiteY100" fmla="*/ 533308 h 914022"/>
                <a:gd name="connsiteX101" fmla="*/ 687609 w 822864"/>
                <a:gd name="connsiteY101" fmla="*/ 274323 h 914022"/>
                <a:gd name="connsiteX102" fmla="*/ 639795 w 822864"/>
                <a:gd name="connsiteY102" fmla="*/ 274323 h 914022"/>
                <a:gd name="connsiteX103" fmla="*/ 639795 w 822864"/>
                <a:gd name="connsiteY103" fmla="*/ 243843 h 914022"/>
                <a:gd name="connsiteX104" fmla="*/ 687609 w 822864"/>
                <a:gd name="connsiteY104" fmla="*/ 243843 h 914022"/>
                <a:gd name="connsiteX105" fmla="*/ 687609 w 822864"/>
                <a:gd name="connsiteY105" fmla="*/ 274323 h 914022"/>
                <a:gd name="connsiteX106" fmla="*/ 761619 w 822864"/>
                <a:gd name="connsiteY106" fmla="*/ 472348 h 914022"/>
                <a:gd name="connsiteX107" fmla="*/ 746379 w 822864"/>
                <a:gd name="connsiteY107" fmla="*/ 487588 h 914022"/>
                <a:gd name="connsiteX108" fmla="*/ 731139 w 822864"/>
                <a:gd name="connsiteY108" fmla="*/ 472348 h 914022"/>
                <a:gd name="connsiteX109" fmla="*/ 731139 w 822864"/>
                <a:gd name="connsiteY109" fmla="*/ 317852 h 914022"/>
                <a:gd name="connsiteX110" fmla="*/ 761619 w 822864"/>
                <a:gd name="connsiteY110" fmla="*/ 317852 h 914022"/>
                <a:gd name="connsiteX111" fmla="*/ 761619 w 822864"/>
                <a:gd name="connsiteY111" fmla="*/ 472348 h 914022"/>
                <a:gd name="connsiteX112" fmla="*/ 746379 w 822864"/>
                <a:gd name="connsiteY112" fmla="*/ 289563 h 914022"/>
                <a:gd name="connsiteX113" fmla="*/ 715899 w 822864"/>
                <a:gd name="connsiteY113" fmla="*/ 259083 h 914022"/>
                <a:gd name="connsiteX114" fmla="*/ 746379 w 822864"/>
                <a:gd name="connsiteY114" fmla="*/ 228603 h 914022"/>
                <a:gd name="connsiteX115" fmla="*/ 776860 w 822864"/>
                <a:gd name="connsiteY115" fmla="*/ 259083 h 914022"/>
                <a:gd name="connsiteX116" fmla="*/ 746379 w 822864"/>
                <a:gd name="connsiteY116" fmla="*/ 289563 h 9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822864" h="914022">
                  <a:moveTo>
                    <a:pt x="784193" y="498065"/>
                  </a:moveTo>
                  <a:cubicBezTo>
                    <a:pt x="789337" y="490541"/>
                    <a:pt x="792099" y="481587"/>
                    <a:pt x="792099" y="472443"/>
                  </a:cubicBezTo>
                  <a:lnTo>
                    <a:pt x="792099" y="299088"/>
                  </a:lnTo>
                  <a:cubicBezTo>
                    <a:pt x="814292" y="274037"/>
                    <a:pt x="811911" y="235652"/>
                    <a:pt x="786860" y="213553"/>
                  </a:cubicBezTo>
                  <a:cubicBezTo>
                    <a:pt x="763905" y="193265"/>
                    <a:pt x="729424" y="193265"/>
                    <a:pt x="706565" y="213553"/>
                  </a:cubicBezTo>
                  <a:lnTo>
                    <a:pt x="639032" y="213553"/>
                  </a:lnTo>
                  <a:cubicBezTo>
                    <a:pt x="630936" y="87824"/>
                    <a:pt x="522446" y="-7617"/>
                    <a:pt x="396621" y="479"/>
                  </a:cubicBezTo>
                  <a:cubicBezTo>
                    <a:pt x="282130" y="7814"/>
                    <a:pt x="190977" y="99063"/>
                    <a:pt x="183547" y="213553"/>
                  </a:cubicBezTo>
                  <a:lnTo>
                    <a:pt x="116015" y="213553"/>
                  </a:lnTo>
                  <a:cubicBezTo>
                    <a:pt x="90964" y="191360"/>
                    <a:pt x="52578" y="193742"/>
                    <a:pt x="30480" y="218792"/>
                  </a:cubicBezTo>
                  <a:cubicBezTo>
                    <a:pt x="10191" y="241748"/>
                    <a:pt x="10191" y="276228"/>
                    <a:pt x="30480" y="299088"/>
                  </a:cubicBezTo>
                  <a:lnTo>
                    <a:pt x="30480" y="472443"/>
                  </a:lnTo>
                  <a:cubicBezTo>
                    <a:pt x="30480" y="481587"/>
                    <a:pt x="33242" y="490541"/>
                    <a:pt x="38386" y="498065"/>
                  </a:cubicBezTo>
                  <a:cubicBezTo>
                    <a:pt x="14764" y="511496"/>
                    <a:pt x="95" y="536546"/>
                    <a:pt x="0" y="563788"/>
                  </a:cubicBezTo>
                  <a:lnTo>
                    <a:pt x="30480" y="563788"/>
                  </a:lnTo>
                  <a:cubicBezTo>
                    <a:pt x="30480" y="538547"/>
                    <a:pt x="50959" y="518068"/>
                    <a:pt x="76200" y="518068"/>
                  </a:cubicBezTo>
                  <a:cubicBezTo>
                    <a:pt x="101441" y="518068"/>
                    <a:pt x="121920" y="538547"/>
                    <a:pt x="121920" y="563788"/>
                  </a:cubicBezTo>
                  <a:lnTo>
                    <a:pt x="152400" y="563788"/>
                  </a:lnTo>
                  <a:cubicBezTo>
                    <a:pt x="152305" y="536546"/>
                    <a:pt x="137636" y="511496"/>
                    <a:pt x="114014" y="498065"/>
                  </a:cubicBezTo>
                  <a:cubicBezTo>
                    <a:pt x="119158" y="490541"/>
                    <a:pt x="121920" y="481587"/>
                    <a:pt x="121920" y="472443"/>
                  </a:cubicBezTo>
                  <a:lnTo>
                    <a:pt x="121920" y="304898"/>
                  </a:lnTo>
                  <a:lnTo>
                    <a:pt x="182880" y="304898"/>
                  </a:lnTo>
                  <a:lnTo>
                    <a:pt x="182880" y="594268"/>
                  </a:lnTo>
                  <a:cubicBezTo>
                    <a:pt x="182880" y="596649"/>
                    <a:pt x="183452" y="598935"/>
                    <a:pt x="184499" y="601031"/>
                  </a:cubicBezTo>
                  <a:lnTo>
                    <a:pt x="245459" y="722855"/>
                  </a:lnTo>
                  <a:cubicBezTo>
                    <a:pt x="248031" y="727999"/>
                    <a:pt x="253365" y="731237"/>
                    <a:pt x="259080" y="731237"/>
                  </a:cubicBezTo>
                  <a:lnTo>
                    <a:pt x="304800" y="731237"/>
                  </a:lnTo>
                  <a:lnTo>
                    <a:pt x="304800" y="868302"/>
                  </a:lnTo>
                  <a:cubicBezTo>
                    <a:pt x="304800" y="893543"/>
                    <a:pt x="325279" y="914022"/>
                    <a:pt x="350520" y="914022"/>
                  </a:cubicBezTo>
                  <a:lnTo>
                    <a:pt x="472344" y="914022"/>
                  </a:lnTo>
                  <a:cubicBezTo>
                    <a:pt x="497586" y="914022"/>
                    <a:pt x="518065" y="893543"/>
                    <a:pt x="518065" y="868302"/>
                  </a:cubicBezTo>
                  <a:lnTo>
                    <a:pt x="518065" y="731237"/>
                  </a:lnTo>
                  <a:lnTo>
                    <a:pt x="563784" y="731237"/>
                  </a:lnTo>
                  <a:cubicBezTo>
                    <a:pt x="569595" y="731237"/>
                    <a:pt x="574929" y="727999"/>
                    <a:pt x="577501" y="722855"/>
                  </a:cubicBezTo>
                  <a:lnTo>
                    <a:pt x="638461" y="601031"/>
                  </a:lnTo>
                  <a:cubicBezTo>
                    <a:pt x="639509" y="598935"/>
                    <a:pt x="639984" y="596554"/>
                    <a:pt x="639984" y="594268"/>
                  </a:cubicBezTo>
                  <a:lnTo>
                    <a:pt x="639984" y="304898"/>
                  </a:lnTo>
                  <a:lnTo>
                    <a:pt x="700944" y="304898"/>
                  </a:lnTo>
                  <a:lnTo>
                    <a:pt x="700944" y="472443"/>
                  </a:lnTo>
                  <a:cubicBezTo>
                    <a:pt x="700944" y="481587"/>
                    <a:pt x="703707" y="490541"/>
                    <a:pt x="708851" y="498065"/>
                  </a:cubicBezTo>
                  <a:cubicBezTo>
                    <a:pt x="685228" y="511496"/>
                    <a:pt x="670560" y="536546"/>
                    <a:pt x="670465" y="563788"/>
                  </a:cubicBezTo>
                  <a:lnTo>
                    <a:pt x="700944" y="563788"/>
                  </a:lnTo>
                  <a:cubicBezTo>
                    <a:pt x="700944" y="538547"/>
                    <a:pt x="721423" y="518068"/>
                    <a:pt x="746665" y="518068"/>
                  </a:cubicBezTo>
                  <a:cubicBezTo>
                    <a:pt x="771906" y="518068"/>
                    <a:pt x="792384" y="538547"/>
                    <a:pt x="792384" y="563788"/>
                  </a:cubicBezTo>
                  <a:lnTo>
                    <a:pt x="822865" y="563788"/>
                  </a:lnTo>
                  <a:cubicBezTo>
                    <a:pt x="822484" y="536546"/>
                    <a:pt x="807816" y="511496"/>
                    <a:pt x="784193" y="498065"/>
                  </a:cubicBezTo>
                  <a:close/>
                  <a:moveTo>
                    <a:pt x="91440" y="472348"/>
                  </a:moveTo>
                  <a:cubicBezTo>
                    <a:pt x="91440" y="480730"/>
                    <a:pt x="84582" y="487588"/>
                    <a:pt x="76200" y="487588"/>
                  </a:cubicBezTo>
                  <a:cubicBezTo>
                    <a:pt x="67818" y="487588"/>
                    <a:pt x="60960" y="480730"/>
                    <a:pt x="60960" y="472348"/>
                  </a:cubicBezTo>
                  <a:lnTo>
                    <a:pt x="60960" y="317852"/>
                  </a:lnTo>
                  <a:cubicBezTo>
                    <a:pt x="70865" y="320710"/>
                    <a:pt x="81439" y="320710"/>
                    <a:pt x="91440" y="317852"/>
                  </a:cubicBezTo>
                  <a:lnTo>
                    <a:pt x="91440" y="472348"/>
                  </a:lnTo>
                  <a:close/>
                  <a:moveTo>
                    <a:pt x="76200" y="289563"/>
                  </a:moveTo>
                  <a:cubicBezTo>
                    <a:pt x="59341" y="289563"/>
                    <a:pt x="45720" y="275942"/>
                    <a:pt x="45720" y="259083"/>
                  </a:cubicBezTo>
                  <a:cubicBezTo>
                    <a:pt x="45720" y="242224"/>
                    <a:pt x="59341" y="228603"/>
                    <a:pt x="76200" y="228603"/>
                  </a:cubicBezTo>
                  <a:cubicBezTo>
                    <a:pt x="93059" y="228603"/>
                    <a:pt x="106680" y="242224"/>
                    <a:pt x="106680" y="259083"/>
                  </a:cubicBezTo>
                  <a:cubicBezTo>
                    <a:pt x="106680" y="275942"/>
                    <a:pt x="92964" y="289563"/>
                    <a:pt x="76200" y="289563"/>
                  </a:cubicBezTo>
                  <a:close/>
                  <a:moveTo>
                    <a:pt x="182784" y="274323"/>
                  </a:moveTo>
                  <a:lnTo>
                    <a:pt x="134970" y="274323"/>
                  </a:lnTo>
                  <a:cubicBezTo>
                    <a:pt x="137826" y="264417"/>
                    <a:pt x="137826" y="253844"/>
                    <a:pt x="134970" y="243843"/>
                  </a:cubicBezTo>
                  <a:lnTo>
                    <a:pt x="182784" y="243843"/>
                  </a:lnTo>
                  <a:lnTo>
                    <a:pt x="182784" y="274323"/>
                  </a:lnTo>
                  <a:close/>
                  <a:moveTo>
                    <a:pt x="487490" y="761813"/>
                  </a:moveTo>
                  <a:lnTo>
                    <a:pt x="441770" y="761813"/>
                  </a:lnTo>
                  <a:lnTo>
                    <a:pt x="441770" y="792293"/>
                  </a:lnTo>
                  <a:lnTo>
                    <a:pt x="487490" y="792293"/>
                  </a:lnTo>
                  <a:lnTo>
                    <a:pt x="487490" y="822773"/>
                  </a:lnTo>
                  <a:lnTo>
                    <a:pt x="441770" y="822773"/>
                  </a:lnTo>
                  <a:lnTo>
                    <a:pt x="441770" y="853253"/>
                  </a:lnTo>
                  <a:lnTo>
                    <a:pt x="487490" y="853253"/>
                  </a:lnTo>
                  <a:lnTo>
                    <a:pt x="487490" y="868493"/>
                  </a:lnTo>
                  <a:cubicBezTo>
                    <a:pt x="487490" y="876875"/>
                    <a:pt x="480631" y="883733"/>
                    <a:pt x="472249" y="883733"/>
                  </a:cubicBezTo>
                  <a:lnTo>
                    <a:pt x="350425" y="883733"/>
                  </a:lnTo>
                  <a:cubicBezTo>
                    <a:pt x="342043" y="883733"/>
                    <a:pt x="335184" y="876875"/>
                    <a:pt x="335184" y="868493"/>
                  </a:cubicBezTo>
                  <a:lnTo>
                    <a:pt x="335184" y="853253"/>
                  </a:lnTo>
                  <a:lnTo>
                    <a:pt x="380905" y="853253"/>
                  </a:lnTo>
                  <a:lnTo>
                    <a:pt x="380905" y="822773"/>
                  </a:lnTo>
                  <a:lnTo>
                    <a:pt x="335184" y="822773"/>
                  </a:lnTo>
                  <a:lnTo>
                    <a:pt x="335184" y="792293"/>
                  </a:lnTo>
                  <a:lnTo>
                    <a:pt x="380905" y="792293"/>
                  </a:lnTo>
                  <a:lnTo>
                    <a:pt x="380905" y="761813"/>
                  </a:lnTo>
                  <a:lnTo>
                    <a:pt x="335184" y="761813"/>
                  </a:lnTo>
                  <a:lnTo>
                    <a:pt x="335184" y="731333"/>
                  </a:lnTo>
                  <a:lnTo>
                    <a:pt x="487490" y="731333"/>
                  </a:lnTo>
                  <a:lnTo>
                    <a:pt x="487490" y="761813"/>
                  </a:lnTo>
                  <a:close/>
                  <a:moveTo>
                    <a:pt x="554165" y="700853"/>
                  </a:moveTo>
                  <a:lnTo>
                    <a:pt x="268320" y="700853"/>
                  </a:lnTo>
                  <a:lnTo>
                    <a:pt x="222599" y="609413"/>
                  </a:lnTo>
                  <a:lnTo>
                    <a:pt x="599789" y="609413"/>
                  </a:lnTo>
                  <a:lnTo>
                    <a:pt x="554165" y="700853"/>
                  </a:lnTo>
                  <a:close/>
                  <a:moveTo>
                    <a:pt x="609314" y="579028"/>
                  </a:moveTo>
                  <a:lnTo>
                    <a:pt x="213265" y="579028"/>
                  </a:lnTo>
                  <a:lnTo>
                    <a:pt x="213265" y="563788"/>
                  </a:lnTo>
                  <a:lnTo>
                    <a:pt x="609314" y="563788"/>
                  </a:lnTo>
                  <a:lnTo>
                    <a:pt x="609314" y="579028"/>
                  </a:lnTo>
                  <a:close/>
                  <a:moveTo>
                    <a:pt x="609314" y="533308"/>
                  </a:moveTo>
                  <a:lnTo>
                    <a:pt x="213265" y="533308"/>
                  </a:lnTo>
                  <a:lnTo>
                    <a:pt x="213265" y="228698"/>
                  </a:lnTo>
                  <a:cubicBezTo>
                    <a:pt x="213265" y="119351"/>
                    <a:pt x="301942" y="30674"/>
                    <a:pt x="411290" y="30674"/>
                  </a:cubicBezTo>
                  <a:cubicBezTo>
                    <a:pt x="520637" y="30674"/>
                    <a:pt x="609314" y="119351"/>
                    <a:pt x="609314" y="228698"/>
                  </a:cubicBezTo>
                  <a:lnTo>
                    <a:pt x="609314" y="533308"/>
                  </a:lnTo>
                  <a:close/>
                  <a:moveTo>
                    <a:pt x="687609" y="274323"/>
                  </a:moveTo>
                  <a:lnTo>
                    <a:pt x="639795" y="274323"/>
                  </a:lnTo>
                  <a:lnTo>
                    <a:pt x="639795" y="243843"/>
                  </a:lnTo>
                  <a:lnTo>
                    <a:pt x="687609" y="243843"/>
                  </a:lnTo>
                  <a:cubicBezTo>
                    <a:pt x="684752" y="253844"/>
                    <a:pt x="684752" y="264417"/>
                    <a:pt x="687609" y="274323"/>
                  </a:cubicBezTo>
                  <a:close/>
                  <a:moveTo>
                    <a:pt x="761619" y="472348"/>
                  </a:moveTo>
                  <a:cubicBezTo>
                    <a:pt x="761619" y="480730"/>
                    <a:pt x="754761" y="487588"/>
                    <a:pt x="746379" y="487588"/>
                  </a:cubicBezTo>
                  <a:cubicBezTo>
                    <a:pt x="737997" y="487588"/>
                    <a:pt x="731139" y="480730"/>
                    <a:pt x="731139" y="472348"/>
                  </a:cubicBezTo>
                  <a:lnTo>
                    <a:pt x="731139" y="317852"/>
                  </a:lnTo>
                  <a:cubicBezTo>
                    <a:pt x="741045" y="320710"/>
                    <a:pt x="751618" y="320710"/>
                    <a:pt x="761619" y="317852"/>
                  </a:cubicBezTo>
                  <a:lnTo>
                    <a:pt x="761619" y="472348"/>
                  </a:lnTo>
                  <a:close/>
                  <a:moveTo>
                    <a:pt x="746379" y="289563"/>
                  </a:moveTo>
                  <a:cubicBezTo>
                    <a:pt x="729519" y="289563"/>
                    <a:pt x="715899" y="275942"/>
                    <a:pt x="715899" y="259083"/>
                  </a:cubicBezTo>
                  <a:cubicBezTo>
                    <a:pt x="715899" y="242224"/>
                    <a:pt x="729519" y="228603"/>
                    <a:pt x="746379" y="228603"/>
                  </a:cubicBezTo>
                  <a:cubicBezTo>
                    <a:pt x="763238" y="228603"/>
                    <a:pt x="776860" y="242224"/>
                    <a:pt x="776860" y="259083"/>
                  </a:cubicBezTo>
                  <a:cubicBezTo>
                    <a:pt x="776860" y="275942"/>
                    <a:pt x="763238" y="289563"/>
                    <a:pt x="746379" y="289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aphic 1">
            <a:extLst>
              <a:ext uri="{FF2B5EF4-FFF2-40B4-BE49-F238E27FC236}">
                <a16:creationId xmlns:a16="http://schemas.microsoft.com/office/drawing/2014/main" id="{0CB10AA8-3DEE-4769-8BFE-6ECB1946D1DE}"/>
              </a:ext>
            </a:extLst>
          </p:cNvPr>
          <p:cNvGrpSpPr>
            <a:grpSpLocks noChangeAspect="1"/>
          </p:cNvGrpSpPr>
          <p:nvPr/>
        </p:nvGrpSpPr>
        <p:grpSpPr>
          <a:xfrm>
            <a:off x="6710651" y="4954137"/>
            <a:ext cx="411601" cy="457200"/>
            <a:chOff x="10768402" y="4655438"/>
            <a:chExt cx="617401" cy="685800"/>
          </a:xfrm>
          <a:solidFill>
            <a:schemeClr val="bg2"/>
          </a:solidFill>
        </p:grpSpPr>
        <p:sp>
          <p:nvSpPr>
            <p:cNvPr id="142" name="Freeform: Shape 90">
              <a:extLst>
                <a:ext uri="{FF2B5EF4-FFF2-40B4-BE49-F238E27FC236}">
                  <a16:creationId xmlns:a16="http://schemas.microsoft.com/office/drawing/2014/main" id="{CA3AAD66-A7FA-45C2-B18E-480E71F5646D}"/>
                </a:ext>
              </a:extLst>
            </p:cNvPr>
            <p:cNvSpPr/>
            <p:nvPr/>
          </p:nvSpPr>
          <p:spPr>
            <a:xfrm>
              <a:off x="10951272" y="4758308"/>
              <a:ext cx="68579" cy="68580"/>
            </a:xfrm>
            <a:custGeom>
              <a:avLst/>
              <a:gdLst>
                <a:gd name="connsiteX0" fmla="*/ 34290 w 68579"/>
                <a:gd name="connsiteY0" fmla="*/ 0 h 68580"/>
                <a:gd name="connsiteX1" fmla="*/ 0 w 68579"/>
                <a:gd name="connsiteY1" fmla="*/ 34290 h 68580"/>
                <a:gd name="connsiteX2" fmla="*/ 34290 w 68579"/>
                <a:gd name="connsiteY2" fmla="*/ 68580 h 68580"/>
                <a:gd name="connsiteX3" fmla="*/ 68580 w 68579"/>
                <a:gd name="connsiteY3" fmla="*/ 34290 h 68580"/>
                <a:gd name="connsiteX4" fmla="*/ 34290 w 68579"/>
                <a:gd name="connsiteY4" fmla="*/ 0 h 68580"/>
                <a:gd name="connsiteX5" fmla="*/ 34290 w 68579"/>
                <a:gd name="connsiteY5" fmla="*/ 45815 h 68580"/>
                <a:gd name="connsiteX6" fmla="*/ 22860 w 68579"/>
                <a:gd name="connsiteY6" fmla="*/ 34385 h 68580"/>
                <a:gd name="connsiteX7" fmla="*/ 34290 w 68579"/>
                <a:gd name="connsiteY7" fmla="*/ 22955 h 68580"/>
                <a:gd name="connsiteX8" fmla="*/ 45720 w 68579"/>
                <a:gd name="connsiteY8" fmla="*/ 34385 h 68580"/>
                <a:gd name="connsiteX9" fmla="*/ 34290 w 68579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79" h="68580">
                  <a:moveTo>
                    <a:pt x="34290" y="0"/>
                  </a:moveTo>
                  <a:cubicBezTo>
                    <a:pt x="15335" y="0"/>
                    <a:pt x="0" y="15335"/>
                    <a:pt x="0" y="34290"/>
                  </a:cubicBezTo>
                  <a:cubicBezTo>
                    <a:pt x="0" y="53245"/>
                    <a:pt x="15335" y="68580"/>
                    <a:pt x="34290" y="68580"/>
                  </a:cubicBezTo>
                  <a:cubicBezTo>
                    <a:pt x="53244" y="68580"/>
                    <a:pt x="68580" y="53245"/>
                    <a:pt x="68580" y="34290"/>
                  </a:cubicBezTo>
                  <a:cubicBezTo>
                    <a:pt x="68580" y="15335"/>
                    <a:pt x="53244" y="0"/>
                    <a:pt x="34290" y="0"/>
                  </a:cubicBezTo>
                  <a:close/>
                  <a:moveTo>
                    <a:pt x="34290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0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672" y="45815"/>
                    <a:pt x="34290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91">
              <a:extLst>
                <a:ext uri="{FF2B5EF4-FFF2-40B4-BE49-F238E27FC236}">
                  <a16:creationId xmlns:a16="http://schemas.microsoft.com/office/drawing/2014/main" id="{E828680C-888F-470F-A7BC-36A92AC9F654}"/>
                </a:ext>
              </a:extLst>
            </p:cNvPr>
            <p:cNvSpPr/>
            <p:nvPr/>
          </p:nvSpPr>
          <p:spPr>
            <a:xfrm>
              <a:off x="11134247" y="4758308"/>
              <a:ext cx="68580" cy="68580"/>
            </a:xfrm>
            <a:custGeom>
              <a:avLst/>
              <a:gdLst>
                <a:gd name="connsiteX0" fmla="*/ 34291 w 68580"/>
                <a:gd name="connsiteY0" fmla="*/ 0 h 68580"/>
                <a:gd name="connsiteX1" fmla="*/ 0 w 68580"/>
                <a:gd name="connsiteY1" fmla="*/ 34290 h 68580"/>
                <a:gd name="connsiteX2" fmla="*/ 34291 w 68580"/>
                <a:gd name="connsiteY2" fmla="*/ 68580 h 68580"/>
                <a:gd name="connsiteX3" fmla="*/ 68581 w 68580"/>
                <a:gd name="connsiteY3" fmla="*/ 34290 h 68580"/>
                <a:gd name="connsiteX4" fmla="*/ 34291 w 68580"/>
                <a:gd name="connsiteY4" fmla="*/ 0 h 68580"/>
                <a:gd name="connsiteX5" fmla="*/ 34291 w 68580"/>
                <a:gd name="connsiteY5" fmla="*/ 45815 h 68580"/>
                <a:gd name="connsiteX6" fmla="*/ 22860 w 68580"/>
                <a:gd name="connsiteY6" fmla="*/ 34385 h 68580"/>
                <a:gd name="connsiteX7" fmla="*/ 34291 w 68580"/>
                <a:gd name="connsiteY7" fmla="*/ 22955 h 68580"/>
                <a:gd name="connsiteX8" fmla="*/ 45720 w 68580"/>
                <a:gd name="connsiteY8" fmla="*/ 34385 h 68580"/>
                <a:gd name="connsiteX9" fmla="*/ 34291 w 68580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" h="68580">
                  <a:moveTo>
                    <a:pt x="34291" y="0"/>
                  </a:moveTo>
                  <a:cubicBezTo>
                    <a:pt x="15336" y="0"/>
                    <a:pt x="0" y="15335"/>
                    <a:pt x="0" y="34290"/>
                  </a:cubicBezTo>
                  <a:cubicBezTo>
                    <a:pt x="0" y="53245"/>
                    <a:pt x="15336" y="68580"/>
                    <a:pt x="34291" y="68580"/>
                  </a:cubicBezTo>
                  <a:cubicBezTo>
                    <a:pt x="53246" y="68580"/>
                    <a:pt x="68581" y="53245"/>
                    <a:pt x="68581" y="34290"/>
                  </a:cubicBezTo>
                  <a:cubicBezTo>
                    <a:pt x="68581" y="15335"/>
                    <a:pt x="53246" y="0"/>
                    <a:pt x="34291" y="0"/>
                  </a:cubicBezTo>
                  <a:close/>
                  <a:moveTo>
                    <a:pt x="34291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1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577" y="45815"/>
                    <a:pt x="34291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92">
              <a:extLst>
                <a:ext uri="{FF2B5EF4-FFF2-40B4-BE49-F238E27FC236}">
                  <a16:creationId xmlns:a16="http://schemas.microsoft.com/office/drawing/2014/main" id="{970D335F-91AB-4A22-BF45-5F0937DDBED3}"/>
                </a:ext>
              </a:extLst>
            </p:cNvPr>
            <p:cNvSpPr/>
            <p:nvPr/>
          </p:nvSpPr>
          <p:spPr>
            <a:xfrm>
              <a:off x="11042713" y="4804123"/>
              <a:ext cx="68580" cy="22859"/>
            </a:xfrm>
            <a:custGeom>
              <a:avLst/>
              <a:gdLst>
                <a:gd name="connsiteX0" fmla="*/ 0 w 68580"/>
                <a:gd name="connsiteY0" fmla="*/ 0 h 22859"/>
                <a:gd name="connsiteX1" fmla="*/ 68579 w 68580"/>
                <a:gd name="connsiteY1" fmla="*/ 0 h 22859"/>
                <a:gd name="connsiteX2" fmla="*/ 68579 w 68580"/>
                <a:gd name="connsiteY2" fmla="*/ 22860 h 22859"/>
                <a:gd name="connsiteX3" fmla="*/ 0 w 6858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" h="22859">
                  <a:moveTo>
                    <a:pt x="0" y="0"/>
                  </a:moveTo>
                  <a:lnTo>
                    <a:pt x="68579" y="0"/>
                  </a:lnTo>
                  <a:lnTo>
                    <a:pt x="68579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93">
              <a:extLst>
                <a:ext uri="{FF2B5EF4-FFF2-40B4-BE49-F238E27FC236}">
                  <a16:creationId xmlns:a16="http://schemas.microsoft.com/office/drawing/2014/main" id="{054E4C67-8DDB-483F-8464-6A15A6CA859B}"/>
                </a:ext>
              </a:extLst>
            </p:cNvPr>
            <p:cNvSpPr/>
            <p:nvPr/>
          </p:nvSpPr>
          <p:spPr>
            <a:xfrm>
              <a:off x="10768402" y="4655438"/>
              <a:ext cx="617401" cy="685800"/>
            </a:xfrm>
            <a:custGeom>
              <a:avLst/>
              <a:gdLst>
                <a:gd name="connsiteX0" fmla="*/ 617401 w 617401"/>
                <a:gd name="connsiteY0" fmla="*/ 68580 h 685800"/>
                <a:gd name="connsiteX1" fmla="*/ 617401 w 617401"/>
                <a:gd name="connsiteY1" fmla="*/ 22860 h 685800"/>
                <a:gd name="connsiteX2" fmla="*/ 594541 w 617401"/>
                <a:gd name="connsiteY2" fmla="*/ 22860 h 685800"/>
                <a:gd name="connsiteX3" fmla="*/ 594541 w 617401"/>
                <a:gd name="connsiteY3" fmla="*/ 62484 h 685800"/>
                <a:gd name="connsiteX4" fmla="*/ 571682 w 617401"/>
                <a:gd name="connsiteY4" fmla="*/ 77724 h 685800"/>
                <a:gd name="connsiteX5" fmla="*/ 548822 w 617401"/>
                <a:gd name="connsiteY5" fmla="*/ 62484 h 685800"/>
                <a:gd name="connsiteX6" fmla="*/ 548822 w 617401"/>
                <a:gd name="connsiteY6" fmla="*/ 22860 h 685800"/>
                <a:gd name="connsiteX7" fmla="*/ 525962 w 617401"/>
                <a:gd name="connsiteY7" fmla="*/ 22860 h 685800"/>
                <a:gd name="connsiteX8" fmla="*/ 525962 w 617401"/>
                <a:gd name="connsiteY8" fmla="*/ 68580 h 685800"/>
                <a:gd name="connsiteX9" fmla="*/ 531010 w 617401"/>
                <a:gd name="connsiteY9" fmla="*/ 78105 h 685800"/>
                <a:gd name="connsiteX10" fmla="*/ 548154 w 617401"/>
                <a:gd name="connsiteY10" fmla="*/ 89535 h 685800"/>
                <a:gd name="connsiteX11" fmla="*/ 546250 w 617401"/>
                <a:gd name="connsiteY11" fmla="*/ 137160 h 685800"/>
                <a:gd name="connsiteX12" fmla="*/ 537296 w 617401"/>
                <a:gd name="connsiteY12" fmla="*/ 160020 h 685800"/>
                <a:gd name="connsiteX13" fmla="*/ 537296 w 617401"/>
                <a:gd name="connsiteY13" fmla="*/ 262890 h 685800"/>
                <a:gd name="connsiteX14" fmla="*/ 457287 w 617401"/>
                <a:gd name="connsiteY14" fmla="*/ 262890 h 685800"/>
                <a:gd name="connsiteX15" fmla="*/ 457287 w 617401"/>
                <a:gd name="connsiteY15" fmla="*/ 240030 h 685800"/>
                <a:gd name="connsiteX16" fmla="*/ 445856 w 617401"/>
                <a:gd name="connsiteY16" fmla="*/ 228600 h 685800"/>
                <a:gd name="connsiteX17" fmla="*/ 354416 w 617401"/>
                <a:gd name="connsiteY17" fmla="*/ 228600 h 685800"/>
                <a:gd name="connsiteX18" fmla="*/ 354416 w 617401"/>
                <a:gd name="connsiteY18" fmla="*/ 205740 h 685800"/>
                <a:gd name="connsiteX19" fmla="*/ 468716 w 617401"/>
                <a:gd name="connsiteY19" fmla="*/ 205740 h 685800"/>
                <a:gd name="connsiteX20" fmla="*/ 480146 w 617401"/>
                <a:gd name="connsiteY20" fmla="*/ 194310 h 685800"/>
                <a:gd name="connsiteX21" fmla="*/ 480146 w 617401"/>
                <a:gd name="connsiteY21" fmla="*/ 80010 h 685800"/>
                <a:gd name="connsiteX22" fmla="*/ 468716 w 617401"/>
                <a:gd name="connsiteY22" fmla="*/ 68580 h 685800"/>
                <a:gd name="connsiteX23" fmla="*/ 445856 w 617401"/>
                <a:gd name="connsiteY23" fmla="*/ 68580 h 685800"/>
                <a:gd name="connsiteX24" fmla="*/ 445856 w 617401"/>
                <a:gd name="connsiteY24" fmla="*/ 45720 h 685800"/>
                <a:gd name="connsiteX25" fmla="*/ 434426 w 617401"/>
                <a:gd name="connsiteY25" fmla="*/ 34290 h 685800"/>
                <a:gd name="connsiteX26" fmla="*/ 434426 w 617401"/>
                <a:gd name="connsiteY26" fmla="*/ 0 h 685800"/>
                <a:gd name="connsiteX27" fmla="*/ 411566 w 617401"/>
                <a:gd name="connsiteY27" fmla="*/ 0 h 685800"/>
                <a:gd name="connsiteX28" fmla="*/ 411566 w 617401"/>
                <a:gd name="connsiteY28" fmla="*/ 34290 h 685800"/>
                <a:gd name="connsiteX29" fmla="*/ 388706 w 617401"/>
                <a:gd name="connsiteY29" fmla="*/ 34290 h 685800"/>
                <a:gd name="connsiteX30" fmla="*/ 388706 w 617401"/>
                <a:gd name="connsiteY30" fmla="*/ 0 h 685800"/>
                <a:gd name="connsiteX31" fmla="*/ 365846 w 617401"/>
                <a:gd name="connsiteY31" fmla="*/ 0 h 685800"/>
                <a:gd name="connsiteX32" fmla="*/ 365846 w 617401"/>
                <a:gd name="connsiteY32" fmla="*/ 34290 h 685800"/>
                <a:gd name="connsiteX33" fmla="*/ 354416 w 617401"/>
                <a:gd name="connsiteY33" fmla="*/ 45720 h 685800"/>
                <a:gd name="connsiteX34" fmla="*/ 354416 w 617401"/>
                <a:gd name="connsiteY34" fmla="*/ 68580 h 685800"/>
                <a:gd name="connsiteX35" fmla="*/ 262976 w 617401"/>
                <a:gd name="connsiteY35" fmla="*/ 68580 h 685800"/>
                <a:gd name="connsiteX36" fmla="*/ 262976 w 617401"/>
                <a:gd name="connsiteY36" fmla="*/ 45720 h 685800"/>
                <a:gd name="connsiteX37" fmla="*/ 251546 w 617401"/>
                <a:gd name="connsiteY37" fmla="*/ 34290 h 685800"/>
                <a:gd name="connsiteX38" fmla="*/ 251546 w 617401"/>
                <a:gd name="connsiteY38" fmla="*/ 0 h 685800"/>
                <a:gd name="connsiteX39" fmla="*/ 228687 w 617401"/>
                <a:gd name="connsiteY39" fmla="*/ 0 h 685800"/>
                <a:gd name="connsiteX40" fmla="*/ 228687 w 617401"/>
                <a:gd name="connsiteY40" fmla="*/ 34290 h 685800"/>
                <a:gd name="connsiteX41" fmla="*/ 205826 w 617401"/>
                <a:gd name="connsiteY41" fmla="*/ 34290 h 685800"/>
                <a:gd name="connsiteX42" fmla="*/ 205826 w 617401"/>
                <a:gd name="connsiteY42" fmla="*/ 0 h 685800"/>
                <a:gd name="connsiteX43" fmla="*/ 182966 w 617401"/>
                <a:gd name="connsiteY43" fmla="*/ 0 h 685800"/>
                <a:gd name="connsiteX44" fmla="*/ 182966 w 617401"/>
                <a:gd name="connsiteY44" fmla="*/ 34290 h 685800"/>
                <a:gd name="connsiteX45" fmla="*/ 171537 w 617401"/>
                <a:gd name="connsiteY45" fmla="*/ 45720 h 685800"/>
                <a:gd name="connsiteX46" fmla="*/ 171537 w 617401"/>
                <a:gd name="connsiteY46" fmla="*/ 68580 h 685800"/>
                <a:gd name="connsiteX47" fmla="*/ 148676 w 617401"/>
                <a:gd name="connsiteY47" fmla="*/ 68580 h 685800"/>
                <a:gd name="connsiteX48" fmla="*/ 137246 w 617401"/>
                <a:gd name="connsiteY48" fmla="*/ 80010 h 685800"/>
                <a:gd name="connsiteX49" fmla="*/ 137246 w 617401"/>
                <a:gd name="connsiteY49" fmla="*/ 194310 h 685800"/>
                <a:gd name="connsiteX50" fmla="*/ 148676 w 617401"/>
                <a:gd name="connsiteY50" fmla="*/ 205740 h 685800"/>
                <a:gd name="connsiteX51" fmla="*/ 262976 w 617401"/>
                <a:gd name="connsiteY51" fmla="*/ 205740 h 685800"/>
                <a:gd name="connsiteX52" fmla="*/ 262976 w 617401"/>
                <a:gd name="connsiteY52" fmla="*/ 228600 h 685800"/>
                <a:gd name="connsiteX53" fmla="*/ 171537 w 617401"/>
                <a:gd name="connsiteY53" fmla="*/ 228600 h 685800"/>
                <a:gd name="connsiteX54" fmla="*/ 160106 w 617401"/>
                <a:gd name="connsiteY54" fmla="*/ 240030 h 685800"/>
                <a:gd name="connsiteX55" fmla="*/ 160106 w 617401"/>
                <a:gd name="connsiteY55" fmla="*/ 262890 h 685800"/>
                <a:gd name="connsiteX56" fmla="*/ 80096 w 617401"/>
                <a:gd name="connsiteY56" fmla="*/ 262890 h 685800"/>
                <a:gd name="connsiteX57" fmla="*/ 80096 w 617401"/>
                <a:gd name="connsiteY57" fmla="*/ 160020 h 685800"/>
                <a:gd name="connsiteX58" fmla="*/ 71143 w 617401"/>
                <a:gd name="connsiteY58" fmla="*/ 137160 h 685800"/>
                <a:gd name="connsiteX59" fmla="*/ 69332 w 617401"/>
                <a:gd name="connsiteY59" fmla="*/ 89440 h 685800"/>
                <a:gd name="connsiteX60" fmla="*/ 86478 w 617401"/>
                <a:gd name="connsiteY60" fmla="*/ 78010 h 685800"/>
                <a:gd name="connsiteX61" fmla="*/ 91526 w 617401"/>
                <a:gd name="connsiteY61" fmla="*/ 68485 h 685800"/>
                <a:gd name="connsiteX62" fmla="*/ 91526 w 617401"/>
                <a:gd name="connsiteY62" fmla="*/ 22765 h 685800"/>
                <a:gd name="connsiteX63" fmla="*/ 68666 w 617401"/>
                <a:gd name="connsiteY63" fmla="*/ 22765 h 685800"/>
                <a:gd name="connsiteX64" fmla="*/ 68666 w 617401"/>
                <a:gd name="connsiteY64" fmla="*/ 62389 h 685800"/>
                <a:gd name="connsiteX65" fmla="*/ 45806 w 617401"/>
                <a:gd name="connsiteY65" fmla="*/ 77629 h 685800"/>
                <a:gd name="connsiteX66" fmla="*/ 22946 w 617401"/>
                <a:gd name="connsiteY66" fmla="*/ 62389 h 685800"/>
                <a:gd name="connsiteX67" fmla="*/ 22946 w 617401"/>
                <a:gd name="connsiteY67" fmla="*/ 22765 h 685800"/>
                <a:gd name="connsiteX68" fmla="*/ 87 w 617401"/>
                <a:gd name="connsiteY68" fmla="*/ 22765 h 685800"/>
                <a:gd name="connsiteX69" fmla="*/ 87 w 617401"/>
                <a:gd name="connsiteY69" fmla="*/ 68485 h 685800"/>
                <a:gd name="connsiteX70" fmla="*/ 5134 w 617401"/>
                <a:gd name="connsiteY70" fmla="*/ 78010 h 685800"/>
                <a:gd name="connsiteX71" fmla="*/ 22279 w 617401"/>
                <a:gd name="connsiteY71" fmla="*/ 89440 h 685800"/>
                <a:gd name="connsiteX72" fmla="*/ 20375 w 617401"/>
                <a:gd name="connsiteY72" fmla="*/ 137065 h 685800"/>
                <a:gd name="connsiteX73" fmla="*/ 11421 w 617401"/>
                <a:gd name="connsiteY73" fmla="*/ 159925 h 685800"/>
                <a:gd name="connsiteX74" fmla="*/ 11421 w 617401"/>
                <a:gd name="connsiteY74" fmla="*/ 267176 h 685800"/>
                <a:gd name="connsiteX75" fmla="*/ 15326 w 617401"/>
                <a:gd name="connsiteY75" fmla="*/ 331375 h 685800"/>
                <a:gd name="connsiteX76" fmla="*/ 75619 w 617401"/>
                <a:gd name="connsiteY76" fmla="*/ 331375 h 685800"/>
                <a:gd name="connsiteX77" fmla="*/ 160011 w 617401"/>
                <a:gd name="connsiteY77" fmla="*/ 331375 h 685800"/>
                <a:gd name="connsiteX78" fmla="*/ 160011 w 617401"/>
                <a:gd name="connsiteY78" fmla="*/ 514350 h 685800"/>
                <a:gd name="connsiteX79" fmla="*/ 171441 w 617401"/>
                <a:gd name="connsiteY79" fmla="*/ 525780 h 685800"/>
                <a:gd name="connsiteX80" fmla="*/ 194300 w 617401"/>
                <a:gd name="connsiteY80" fmla="*/ 525780 h 685800"/>
                <a:gd name="connsiteX81" fmla="*/ 194300 w 617401"/>
                <a:gd name="connsiteY81" fmla="*/ 617220 h 685800"/>
                <a:gd name="connsiteX82" fmla="*/ 171441 w 617401"/>
                <a:gd name="connsiteY82" fmla="*/ 617220 h 685800"/>
                <a:gd name="connsiteX83" fmla="*/ 160011 w 617401"/>
                <a:gd name="connsiteY83" fmla="*/ 628650 h 685800"/>
                <a:gd name="connsiteX84" fmla="*/ 160011 w 617401"/>
                <a:gd name="connsiteY84" fmla="*/ 674370 h 685800"/>
                <a:gd name="connsiteX85" fmla="*/ 171441 w 617401"/>
                <a:gd name="connsiteY85" fmla="*/ 685800 h 685800"/>
                <a:gd name="connsiteX86" fmla="*/ 285741 w 617401"/>
                <a:gd name="connsiteY86" fmla="*/ 685800 h 685800"/>
                <a:gd name="connsiteX87" fmla="*/ 297171 w 617401"/>
                <a:gd name="connsiteY87" fmla="*/ 674370 h 685800"/>
                <a:gd name="connsiteX88" fmla="*/ 297171 w 617401"/>
                <a:gd name="connsiteY88" fmla="*/ 628650 h 685800"/>
                <a:gd name="connsiteX89" fmla="*/ 285741 w 617401"/>
                <a:gd name="connsiteY89" fmla="*/ 617220 h 685800"/>
                <a:gd name="connsiteX90" fmla="*/ 285741 w 617401"/>
                <a:gd name="connsiteY90" fmla="*/ 525780 h 685800"/>
                <a:gd name="connsiteX91" fmla="*/ 331461 w 617401"/>
                <a:gd name="connsiteY91" fmla="*/ 525780 h 685800"/>
                <a:gd name="connsiteX92" fmla="*/ 331461 w 617401"/>
                <a:gd name="connsiteY92" fmla="*/ 617220 h 685800"/>
                <a:gd name="connsiteX93" fmla="*/ 320031 w 617401"/>
                <a:gd name="connsiteY93" fmla="*/ 628650 h 685800"/>
                <a:gd name="connsiteX94" fmla="*/ 320031 w 617401"/>
                <a:gd name="connsiteY94" fmla="*/ 674370 h 685800"/>
                <a:gd name="connsiteX95" fmla="*/ 331461 w 617401"/>
                <a:gd name="connsiteY95" fmla="*/ 685800 h 685800"/>
                <a:gd name="connsiteX96" fmla="*/ 445761 w 617401"/>
                <a:gd name="connsiteY96" fmla="*/ 685800 h 685800"/>
                <a:gd name="connsiteX97" fmla="*/ 457191 w 617401"/>
                <a:gd name="connsiteY97" fmla="*/ 674370 h 685800"/>
                <a:gd name="connsiteX98" fmla="*/ 457191 w 617401"/>
                <a:gd name="connsiteY98" fmla="*/ 628650 h 685800"/>
                <a:gd name="connsiteX99" fmla="*/ 445761 w 617401"/>
                <a:gd name="connsiteY99" fmla="*/ 617220 h 685800"/>
                <a:gd name="connsiteX100" fmla="*/ 422900 w 617401"/>
                <a:gd name="connsiteY100" fmla="*/ 617220 h 685800"/>
                <a:gd name="connsiteX101" fmla="*/ 422900 w 617401"/>
                <a:gd name="connsiteY101" fmla="*/ 525780 h 685800"/>
                <a:gd name="connsiteX102" fmla="*/ 445761 w 617401"/>
                <a:gd name="connsiteY102" fmla="*/ 525780 h 685800"/>
                <a:gd name="connsiteX103" fmla="*/ 457191 w 617401"/>
                <a:gd name="connsiteY103" fmla="*/ 514350 h 685800"/>
                <a:gd name="connsiteX104" fmla="*/ 457191 w 617401"/>
                <a:gd name="connsiteY104" fmla="*/ 331375 h 685800"/>
                <a:gd name="connsiteX105" fmla="*/ 541583 w 617401"/>
                <a:gd name="connsiteY105" fmla="*/ 331375 h 685800"/>
                <a:gd name="connsiteX106" fmla="*/ 605781 w 617401"/>
                <a:gd name="connsiteY106" fmla="*/ 327470 h 685800"/>
                <a:gd name="connsiteX107" fmla="*/ 605781 w 617401"/>
                <a:gd name="connsiteY107" fmla="*/ 267176 h 685800"/>
                <a:gd name="connsiteX108" fmla="*/ 605781 w 617401"/>
                <a:gd name="connsiteY108" fmla="*/ 159925 h 685800"/>
                <a:gd name="connsiteX109" fmla="*/ 596827 w 617401"/>
                <a:gd name="connsiteY109" fmla="*/ 137065 h 685800"/>
                <a:gd name="connsiteX110" fmla="*/ 595018 w 617401"/>
                <a:gd name="connsiteY110" fmla="*/ 89345 h 685800"/>
                <a:gd name="connsiteX111" fmla="*/ 612163 w 617401"/>
                <a:gd name="connsiteY111" fmla="*/ 77914 h 685800"/>
                <a:gd name="connsiteX112" fmla="*/ 617401 w 617401"/>
                <a:gd name="connsiteY112" fmla="*/ 68580 h 685800"/>
                <a:gd name="connsiteX113" fmla="*/ 45711 w 617401"/>
                <a:gd name="connsiteY113" fmla="*/ 148685 h 685800"/>
                <a:gd name="connsiteX114" fmla="*/ 57141 w 617401"/>
                <a:gd name="connsiteY114" fmla="*/ 160115 h 685800"/>
                <a:gd name="connsiteX115" fmla="*/ 57141 w 617401"/>
                <a:gd name="connsiteY115" fmla="*/ 253174 h 685800"/>
                <a:gd name="connsiteX116" fmla="*/ 45711 w 617401"/>
                <a:gd name="connsiteY116" fmla="*/ 251555 h 685800"/>
                <a:gd name="connsiteX117" fmla="*/ 34281 w 617401"/>
                <a:gd name="connsiteY117" fmla="*/ 253174 h 685800"/>
                <a:gd name="connsiteX118" fmla="*/ 34281 w 617401"/>
                <a:gd name="connsiteY118" fmla="*/ 160115 h 685800"/>
                <a:gd name="connsiteX119" fmla="*/ 45711 w 617401"/>
                <a:gd name="connsiteY119" fmla="*/ 148685 h 685800"/>
                <a:gd name="connsiteX120" fmla="*/ 34281 w 617401"/>
                <a:gd name="connsiteY120" fmla="*/ 114300 h 685800"/>
                <a:gd name="connsiteX121" fmla="*/ 45711 w 617401"/>
                <a:gd name="connsiteY121" fmla="*/ 102870 h 685800"/>
                <a:gd name="connsiteX122" fmla="*/ 57141 w 617401"/>
                <a:gd name="connsiteY122" fmla="*/ 114300 h 685800"/>
                <a:gd name="connsiteX123" fmla="*/ 45711 w 617401"/>
                <a:gd name="connsiteY123" fmla="*/ 125730 h 685800"/>
                <a:gd name="connsiteX124" fmla="*/ 34281 w 617401"/>
                <a:gd name="connsiteY124" fmla="*/ 114300 h 685800"/>
                <a:gd name="connsiteX125" fmla="*/ 45711 w 617401"/>
                <a:gd name="connsiteY125" fmla="*/ 320135 h 685800"/>
                <a:gd name="connsiteX126" fmla="*/ 22850 w 617401"/>
                <a:gd name="connsiteY126" fmla="*/ 297275 h 685800"/>
                <a:gd name="connsiteX127" fmla="*/ 45711 w 617401"/>
                <a:gd name="connsiteY127" fmla="*/ 274415 h 685800"/>
                <a:gd name="connsiteX128" fmla="*/ 68571 w 617401"/>
                <a:gd name="connsiteY128" fmla="*/ 297275 h 685800"/>
                <a:gd name="connsiteX129" fmla="*/ 45711 w 617401"/>
                <a:gd name="connsiteY129" fmla="*/ 320135 h 685800"/>
                <a:gd name="connsiteX130" fmla="*/ 89811 w 617401"/>
                <a:gd name="connsiteY130" fmla="*/ 308705 h 685800"/>
                <a:gd name="connsiteX131" fmla="*/ 89811 w 617401"/>
                <a:gd name="connsiteY131" fmla="*/ 285845 h 685800"/>
                <a:gd name="connsiteX132" fmla="*/ 160011 w 617401"/>
                <a:gd name="connsiteY132" fmla="*/ 285845 h 685800"/>
                <a:gd name="connsiteX133" fmla="*/ 160011 w 617401"/>
                <a:gd name="connsiteY133" fmla="*/ 308705 h 685800"/>
                <a:gd name="connsiteX134" fmla="*/ 89811 w 617401"/>
                <a:gd name="connsiteY134" fmla="*/ 308705 h 685800"/>
                <a:gd name="connsiteX135" fmla="*/ 377276 w 617401"/>
                <a:gd name="connsiteY135" fmla="*/ 57150 h 685800"/>
                <a:gd name="connsiteX136" fmla="*/ 422996 w 617401"/>
                <a:gd name="connsiteY136" fmla="*/ 57150 h 685800"/>
                <a:gd name="connsiteX137" fmla="*/ 422996 w 617401"/>
                <a:gd name="connsiteY137" fmla="*/ 68580 h 685800"/>
                <a:gd name="connsiteX138" fmla="*/ 377276 w 617401"/>
                <a:gd name="connsiteY138" fmla="*/ 68580 h 685800"/>
                <a:gd name="connsiteX139" fmla="*/ 377276 w 617401"/>
                <a:gd name="connsiteY139" fmla="*/ 57150 h 685800"/>
                <a:gd name="connsiteX140" fmla="*/ 194300 w 617401"/>
                <a:gd name="connsiteY140" fmla="*/ 57150 h 685800"/>
                <a:gd name="connsiteX141" fmla="*/ 240021 w 617401"/>
                <a:gd name="connsiteY141" fmla="*/ 57150 h 685800"/>
                <a:gd name="connsiteX142" fmla="*/ 240021 w 617401"/>
                <a:gd name="connsiteY142" fmla="*/ 68580 h 685800"/>
                <a:gd name="connsiteX143" fmla="*/ 194300 w 617401"/>
                <a:gd name="connsiteY143" fmla="*/ 68580 h 685800"/>
                <a:gd name="connsiteX144" fmla="*/ 194300 w 617401"/>
                <a:gd name="connsiteY144" fmla="*/ 57150 h 685800"/>
                <a:gd name="connsiteX145" fmla="*/ 160011 w 617401"/>
                <a:gd name="connsiteY145" fmla="*/ 91440 h 685800"/>
                <a:gd name="connsiteX146" fmla="*/ 457287 w 617401"/>
                <a:gd name="connsiteY146" fmla="*/ 91440 h 685800"/>
                <a:gd name="connsiteX147" fmla="*/ 457287 w 617401"/>
                <a:gd name="connsiteY147" fmla="*/ 182880 h 685800"/>
                <a:gd name="connsiteX148" fmla="*/ 160011 w 617401"/>
                <a:gd name="connsiteY148" fmla="*/ 182880 h 685800"/>
                <a:gd name="connsiteX149" fmla="*/ 160011 w 617401"/>
                <a:gd name="connsiteY149" fmla="*/ 91440 h 685800"/>
                <a:gd name="connsiteX150" fmla="*/ 285741 w 617401"/>
                <a:gd name="connsiteY150" fmla="*/ 205835 h 685800"/>
                <a:gd name="connsiteX151" fmla="*/ 331461 w 617401"/>
                <a:gd name="connsiteY151" fmla="*/ 205835 h 685800"/>
                <a:gd name="connsiteX152" fmla="*/ 331461 w 617401"/>
                <a:gd name="connsiteY152" fmla="*/ 228695 h 685800"/>
                <a:gd name="connsiteX153" fmla="*/ 285741 w 617401"/>
                <a:gd name="connsiteY153" fmla="*/ 228695 h 685800"/>
                <a:gd name="connsiteX154" fmla="*/ 285741 w 617401"/>
                <a:gd name="connsiteY154" fmla="*/ 205835 h 685800"/>
                <a:gd name="connsiteX155" fmla="*/ 274311 w 617401"/>
                <a:gd name="connsiteY155" fmla="*/ 663130 h 685800"/>
                <a:gd name="connsiteX156" fmla="*/ 182871 w 617401"/>
                <a:gd name="connsiteY156" fmla="*/ 663130 h 685800"/>
                <a:gd name="connsiteX157" fmla="*/ 182871 w 617401"/>
                <a:gd name="connsiteY157" fmla="*/ 640270 h 685800"/>
                <a:gd name="connsiteX158" fmla="*/ 274311 w 617401"/>
                <a:gd name="connsiteY158" fmla="*/ 640270 h 685800"/>
                <a:gd name="connsiteX159" fmla="*/ 274311 w 617401"/>
                <a:gd name="connsiteY159" fmla="*/ 663130 h 685800"/>
                <a:gd name="connsiteX160" fmla="*/ 262881 w 617401"/>
                <a:gd name="connsiteY160" fmla="*/ 617411 h 685800"/>
                <a:gd name="connsiteX161" fmla="*/ 217161 w 617401"/>
                <a:gd name="connsiteY161" fmla="*/ 617411 h 685800"/>
                <a:gd name="connsiteX162" fmla="*/ 217161 w 617401"/>
                <a:gd name="connsiteY162" fmla="*/ 525970 h 685800"/>
                <a:gd name="connsiteX163" fmla="*/ 262881 w 617401"/>
                <a:gd name="connsiteY163" fmla="*/ 525970 h 685800"/>
                <a:gd name="connsiteX164" fmla="*/ 262881 w 617401"/>
                <a:gd name="connsiteY164" fmla="*/ 617411 h 685800"/>
                <a:gd name="connsiteX165" fmla="*/ 434426 w 617401"/>
                <a:gd name="connsiteY165" fmla="*/ 663130 h 685800"/>
                <a:gd name="connsiteX166" fmla="*/ 342987 w 617401"/>
                <a:gd name="connsiteY166" fmla="*/ 663130 h 685800"/>
                <a:gd name="connsiteX167" fmla="*/ 342987 w 617401"/>
                <a:gd name="connsiteY167" fmla="*/ 640270 h 685800"/>
                <a:gd name="connsiteX168" fmla="*/ 434426 w 617401"/>
                <a:gd name="connsiteY168" fmla="*/ 640270 h 685800"/>
                <a:gd name="connsiteX169" fmla="*/ 434426 w 617401"/>
                <a:gd name="connsiteY169" fmla="*/ 663130 h 685800"/>
                <a:gd name="connsiteX170" fmla="*/ 400137 w 617401"/>
                <a:gd name="connsiteY170" fmla="*/ 617411 h 685800"/>
                <a:gd name="connsiteX171" fmla="*/ 354416 w 617401"/>
                <a:gd name="connsiteY171" fmla="*/ 617411 h 685800"/>
                <a:gd name="connsiteX172" fmla="*/ 354416 w 617401"/>
                <a:gd name="connsiteY172" fmla="*/ 525970 h 685800"/>
                <a:gd name="connsiteX173" fmla="*/ 400137 w 617401"/>
                <a:gd name="connsiteY173" fmla="*/ 525970 h 685800"/>
                <a:gd name="connsiteX174" fmla="*/ 400137 w 617401"/>
                <a:gd name="connsiteY174" fmla="*/ 617411 h 685800"/>
                <a:gd name="connsiteX175" fmla="*/ 434426 w 617401"/>
                <a:gd name="connsiteY175" fmla="*/ 503111 h 685800"/>
                <a:gd name="connsiteX176" fmla="*/ 182871 w 617401"/>
                <a:gd name="connsiteY176" fmla="*/ 503111 h 685800"/>
                <a:gd name="connsiteX177" fmla="*/ 182871 w 617401"/>
                <a:gd name="connsiteY177" fmla="*/ 251555 h 685800"/>
                <a:gd name="connsiteX178" fmla="*/ 434426 w 617401"/>
                <a:gd name="connsiteY178" fmla="*/ 251555 h 685800"/>
                <a:gd name="connsiteX179" fmla="*/ 434426 w 617401"/>
                <a:gd name="connsiteY179" fmla="*/ 503111 h 685800"/>
                <a:gd name="connsiteX180" fmla="*/ 571682 w 617401"/>
                <a:gd name="connsiteY180" fmla="*/ 125730 h 685800"/>
                <a:gd name="connsiteX181" fmla="*/ 560251 w 617401"/>
                <a:gd name="connsiteY181" fmla="*/ 114300 h 685800"/>
                <a:gd name="connsiteX182" fmla="*/ 571682 w 617401"/>
                <a:gd name="connsiteY182" fmla="*/ 102870 h 685800"/>
                <a:gd name="connsiteX183" fmla="*/ 583112 w 617401"/>
                <a:gd name="connsiteY183" fmla="*/ 114300 h 685800"/>
                <a:gd name="connsiteX184" fmla="*/ 571682 w 617401"/>
                <a:gd name="connsiteY184" fmla="*/ 125730 h 685800"/>
                <a:gd name="connsiteX185" fmla="*/ 583112 w 617401"/>
                <a:gd name="connsiteY185" fmla="*/ 160115 h 685800"/>
                <a:gd name="connsiteX186" fmla="*/ 583112 w 617401"/>
                <a:gd name="connsiteY186" fmla="*/ 253174 h 685800"/>
                <a:gd name="connsiteX187" fmla="*/ 560251 w 617401"/>
                <a:gd name="connsiteY187" fmla="*/ 253174 h 685800"/>
                <a:gd name="connsiteX188" fmla="*/ 560251 w 617401"/>
                <a:gd name="connsiteY188" fmla="*/ 160115 h 685800"/>
                <a:gd name="connsiteX189" fmla="*/ 571682 w 617401"/>
                <a:gd name="connsiteY189" fmla="*/ 148685 h 685800"/>
                <a:gd name="connsiteX190" fmla="*/ 583112 w 617401"/>
                <a:gd name="connsiteY190" fmla="*/ 160115 h 685800"/>
                <a:gd name="connsiteX191" fmla="*/ 457287 w 617401"/>
                <a:gd name="connsiteY191" fmla="*/ 285845 h 685800"/>
                <a:gd name="connsiteX192" fmla="*/ 527486 w 617401"/>
                <a:gd name="connsiteY192" fmla="*/ 285845 h 685800"/>
                <a:gd name="connsiteX193" fmla="*/ 527486 w 617401"/>
                <a:gd name="connsiteY193" fmla="*/ 308705 h 685800"/>
                <a:gd name="connsiteX194" fmla="*/ 457287 w 617401"/>
                <a:gd name="connsiteY194" fmla="*/ 308705 h 685800"/>
                <a:gd name="connsiteX195" fmla="*/ 457287 w 617401"/>
                <a:gd name="connsiteY195" fmla="*/ 285845 h 685800"/>
                <a:gd name="connsiteX196" fmla="*/ 571682 w 617401"/>
                <a:gd name="connsiteY196" fmla="*/ 320135 h 685800"/>
                <a:gd name="connsiteX197" fmla="*/ 548822 w 617401"/>
                <a:gd name="connsiteY197" fmla="*/ 297275 h 685800"/>
                <a:gd name="connsiteX198" fmla="*/ 571682 w 617401"/>
                <a:gd name="connsiteY198" fmla="*/ 274415 h 685800"/>
                <a:gd name="connsiteX199" fmla="*/ 594541 w 617401"/>
                <a:gd name="connsiteY199" fmla="*/ 297275 h 685800"/>
                <a:gd name="connsiteX200" fmla="*/ 571682 w 617401"/>
                <a:gd name="connsiteY200" fmla="*/ 32013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617401" h="685800">
                  <a:moveTo>
                    <a:pt x="617401" y="68580"/>
                  </a:moveTo>
                  <a:lnTo>
                    <a:pt x="617401" y="22860"/>
                  </a:lnTo>
                  <a:lnTo>
                    <a:pt x="594541" y="22860"/>
                  </a:lnTo>
                  <a:lnTo>
                    <a:pt x="594541" y="62484"/>
                  </a:lnTo>
                  <a:lnTo>
                    <a:pt x="571682" y="77724"/>
                  </a:lnTo>
                  <a:lnTo>
                    <a:pt x="548822" y="62484"/>
                  </a:lnTo>
                  <a:lnTo>
                    <a:pt x="548822" y="22860"/>
                  </a:lnTo>
                  <a:lnTo>
                    <a:pt x="525962" y="22860"/>
                  </a:lnTo>
                  <a:lnTo>
                    <a:pt x="525962" y="68580"/>
                  </a:lnTo>
                  <a:cubicBezTo>
                    <a:pt x="525962" y="72390"/>
                    <a:pt x="527866" y="76009"/>
                    <a:pt x="531010" y="78105"/>
                  </a:cubicBezTo>
                  <a:lnTo>
                    <a:pt x="548154" y="89535"/>
                  </a:lnTo>
                  <a:cubicBezTo>
                    <a:pt x="534534" y="102203"/>
                    <a:pt x="533772" y="123444"/>
                    <a:pt x="546250" y="137160"/>
                  </a:cubicBezTo>
                  <a:cubicBezTo>
                    <a:pt x="540535" y="143446"/>
                    <a:pt x="537391" y="151543"/>
                    <a:pt x="537296" y="160020"/>
                  </a:cubicBezTo>
                  <a:lnTo>
                    <a:pt x="537296" y="262890"/>
                  </a:lnTo>
                  <a:lnTo>
                    <a:pt x="457287" y="262890"/>
                  </a:lnTo>
                  <a:lnTo>
                    <a:pt x="457287" y="240030"/>
                  </a:lnTo>
                  <a:cubicBezTo>
                    <a:pt x="457287" y="233743"/>
                    <a:pt x="452143" y="228600"/>
                    <a:pt x="445856" y="228600"/>
                  </a:cubicBezTo>
                  <a:lnTo>
                    <a:pt x="354416" y="228600"/>
                  </a:lnTo>
                  <a:lnTo>
                    <a:pt x="354416" y="205740"/>
                  </a:lnTo>
                  <a:lnTo>
                    <a:pt x="468716" y="205740"/>
                  </a:lnTo>
                  <a:cubicBezTo>
                    <a:pt x="475003" y="205740"/>
                    <a:pt x="480146" y="200596"/>
                    <a:pt x="480146" y="194310"/>
                  </a:cubicBezTo>
                  <a:lnTo>
                    <a:pt x="480146" y="80010"/>
                  </a:lnTo>
                  <a:cubicBezTo>
                    <a:pt x="480146" y="73723"/>
                    <a:pt x="475003" y="68580"/>
                    <a:pt x="468716" y="68580"/>
                  </a:cubicBezTo>
                  <a:lnTo>
                    <a:pt x="445856" y="68580"/>
                  </a:lnTo>
                  <a:lnTo>
                    <a:pt x="445856" y="45720"/>
                  </a:lnTo>
                  <a:cubicBezTo>
                    <a:pt x="445856" y="39433"/>
                    <a:pt x="440713" y="34290"/>
                    <a:pt x="434426" y="34290"/>
                  </a:cubicBezTo>
                  <a:lnTo>
                    <a:pt x="434426" y="0"/>
                  </a:lnTo>
                  <a:lnTo>
                    <a:pt x="411566" y="0"/>
                  </a:lnTo>
                  <a:lnTo>
                    <a:pt x="411566" y="34290"/>
                  </a:lnTo>
                  <a:lnTo>
                    <a:pt x="388706" y="34290"/>
                  </a:lnTo>
                  <a:lnTo>
                    <a:pt x="388706" y="0"/>
                  </a:lnTo>
                  <a:lnTo>
                    <a:pt x="365846" y="0"/>
                  </a:lnTo>
                  <a:lnTo>
                    <a:pt x="365846" y="34290"/>
                  </a:lnTo>
                  <a:cubicBezTo>
                    <a:pt x="359560" y="34290"/>
                    <a:pt x="354416" y="39433"/>
                    <a:pt x="354416" y="45720"/>
                  </a:cubicBezTo>
                  <a:lnTo>
                    <a:pt x="354416" y="68580"/>
                  </a:lnTo>
                  <a:lnTo>
                    <a:pt x="262976" y="68580"/>
                  </a:lnTo>
                  <a:lnTo>
                    <a:pt x="262976" y="45720"/>
                  </a:lnTo>
                  <a:cubicBezTo>
                    <a:pt x="262976" y="39433"/>
                    <a:pt x="257833" y="34290"/>
                    <a:pt x="251546" y="34290"/>
                  </a:cubicBezTo>
                  <a:lnTo>
                    <a:pt x="251546" y="0"/>
                  </a:lnTo>
                  <a:lnTo>
                    <a:pt x="228687" y="0"/>
                  </a:lnTo>
                  <a:lnTo>
                    <a:pt x="228687" y="34290"/>
                  </a:lnTo>
                  <a:lnTo>
                    <a:pt x="205826" y="34290"/>
                  </a:lnTo>
                  <a:lnTo>
                    <a:pt x="205826" y="0"/>
                  </a:lnTo>
                  <a:lnTo>
                    <a:pt x="182966" y="0"/>
                  </a:lnTo>
                  <a:lnTo>
                    <a:pt x="182966" y="34290"/>
                  </a:lnTo>
                  <a:cubicBezTo>
                    <a:pt x="176679" y="34290"/>
                    <a:pt x="171537" y="39433"/>
                    <a:pt x="171537" y="45720"/>
                  </a:cubicBezTo>
                  <a:lnTo>
                    <a:pt x="171537" y="68580"/>
                  </a:lnTo>
                  <a:lnTo>
                    <a:pt x="148676" y="68580"/>
                  </a:lnTo>
                  <a:cubicBezTo>
                    <a:pt x="142390" y="68580"/>
                    <a:pt x="137246" y="73723"/>
                    <a:pt x="137246" y="80010"/>
                  </a:cubicBezTo>
                  <a:lnTo>
                    <a:pt x="137246" y="194310"/>
                  </a:lnTo>
                  <a:cubicBezTo>
                    <a:pt x="137246" y="200596"/>
                    <a:pt x="142390" y="205740"/>
                    <a:pt x="148676" y="205740"/>
                  </a:cubicBezTo>
                  <a:lnTo>
                    <a:pt x="262976" y="205740"/>
                  </a:lnTo>
                  <a:lnTo>
                    <a:pt x="262976" y="228600"/>
                  </a:lnTo>
                  <a:lnTo>
                    <a:pt x="171537" y="228600"/>
                  </a:lnTo>
                  <a:cubicBezTo>
                    <a:pt x="165250" y="228600"/>
                    <a:pt x="160106" y="233743"/>
                    <a:pt x="160106" y="240030"/>
                  </a:cubicBezTo>
                  <a:lnTo>
                    <a:pt x="160106" y="262890"/>
                  </a:lnTo>
                  <a:lnTo>
                    <a:pt x="80096" y="262890"/>
                  </a:lnTo>
                  <a:lnTo>
                    <a:pt x="80096" y="160020"/>
                  </a:lnTo>
                  <a:cubicBezTo>
                    <a:pt x="80096" y="151543"/>
                    <a:pt x="76858" y="143446"/>
                    <a:pt x="71143" y="137160"/>
                  </a:cubicBezTo>
                  <a:cubicBezTo>
                    <a:pt x="83715" y="123444"/>
                    <a:pt x="82858" y="102203"/>
                    <a:pt x="69332" y="89440"/>
                  </a:cubicBezTo>
                  <a:lnTo>
                    <a:pt x="86478" y="78010"/>
                  </a:lnTo>
                  <a:cubicBezTo>
                    <a:pt x="89621" y="75914"/>
                    <a:pt x="91526" y="72295"/>
                    <a:pt x="91526" y="68485"/>
                  </a:cubicBezTo>
                  <a:lnTo>
                    <a:pt x="91526" y="22765"/>
                  </a:lnTo>
                  <a:lnTo>
                    <a:pt x="68666" y="22765"/>
                  </a:lnTo>
                  <a:lnTo>
                    <a:pt x="68666" y="62389"/>
                  </a:lnTo>
                  <a:lnTo>
                    <a:pt x="45806" y="77629"/>
                  </a:lnTo>
                  <a:lnTo>
                    <a:pt x="22946" y="62389"/>
                  </a:lnTo>
                  <a:lnTo>
                    <a:pt x="22946" y="22765"/>
                  </a:lnTo>
                  <a:lnTo>
                    <a:pt x="87" y="22765"/>
                  </a:lnTo>
                  <a:lnTo>
                    <a:pt x="87" y="68485"/>
                  </a:lnTo>
                  <a:cubicBezTo>
                    <a:pt x="87" y="72295"/>
                    <a:pt x="1991" y="75914"/>
                    <a:pt x="5134" y="78010"/>
                  </a:cubicBezTo>
                  <a:lnTo>
                    <a:pt x="22279" y="89440"/>
                  </a:lnTo>
                  <a:cubicBezTo>
                    <a:pt x="8658" y="102108"/>
                    <a:pt x="7897" y="123349"/>
                    <a:pt x="20375" y="137065"/>
                  </a:cubicBezTo>
                  <a:cubicBezTo>
                    <a:pt x="14659" y="143351"/>
                    <a:pt x="11516" y="151447"/>
                    <a:pt x="11421" y="159925"/>
                  </a:cubicBezTo>
                  <a:lnTo>
                    <a:pt x="11421" y="267176"/>
                  </a:lnTo>
                  <a:cubicBezTo>
                    <a:pt x="-5248" y="286036"/>
                    <a:pt x="-3438" y="314801"/>
                    <a:pt x="15326" y="331375"/>
                  </a:cubicBezTo>
                  <a:cubicBezTo>
                    <a:pt x="32566" y="346615"/>
                    <a:pt x="58380" y="346615"/>
                    <a:pt x="75619" y="331375"/>
                  </a:cubicBezTo>
                  <a:lnTo>
                    <a:pt x="160011" y="331375"/>
                  </a:lnTo>
                  <a:lnTo>
                    <a:pt x="160011" y="514350"/>
                  </a:lnTo>
                  <a:cubicBezTo>
                    <a:pt x="160011" y="520636"/>
                    <a:pt x="165154" y="525780"/>
                    <a:pt x="171441" y="525780"/>
                  </a:cubicBezTo>
                  <a:lnTo>
                    <a:pt x="194300" y="525780"/>
                  </a:lnTo>
                  <a:lnTo>
                    <a:pt x="194300" y="617220"/>
                  </a:lnTo>
                  <a:lnTo>
                    <a:pt x="171441" y="617220"/>
                  </a:lnTo>
                  <a:cubicBezTo>
                    <a:pt x="165154" y="617220"/>
                    <a:pt x="160011" y="622363"/>
                    <a:pt x="160011" y="628650"/>
                  </a:cubicBezTo>
                  <a:lnTo>
                    <a:pt x="160011" y="674370"/>
                  </a:lnTo>
                  <a:cubicBezTo>
                    <a:pt x="160011" y="680656"/>
                    <a:pt x="165154" y="685800"/>
                    <a:pt x="171441" y="685800"/>
                  </a:cubicBezTo>
                  <a:lnTo>
                    <a:pt x="285741" y="685800"/>
                  </a:lnTo>
                  <a:cubicBezTo>
                    <a:pt x="292027" y="685800"/>
                    <a:pt x="297171" y="680656"/>
                    <a:pt x="297171" y="674370"/>
                  </a:cubicBezTo>
                  <a:lnTo>
                    <a:pt x="297171" y="628650"/>
                  </a:lnTo>
                  <a:cubicBezTo>
                    <a:pt x="297171" y="622363"/>
                    <a:pt x="292027" y="617220"/>
                    <a:pt x="285741" y="617220"/>
                  </a:cubicBezTo>
                  <a:lnTo>
                    <a:pt x="285741" y="525780"/>
                  </a:lnTo>
                  <a:lnTo>
                    <a:pt x="331461" y="525780"/>
                  </a:lnTo>
                  <a:lnTo>
                    <a:pt x="331461" y="617220"/>
                  </a:lnTo>
                  <a:cubicBezTo>
                    <a:pt x="325175" y="617220"/>
                    <a:pt x="320031" y="622363"/>
                    <a:pt x="320031" y="628650"/>
                  </a:cubicBezTo>
                  <a:lnTo>
                    <a:pt x="320031" y="674370"/>
                  </a:lnTo>
                  <a:cubicBezTo>
                    <a:pt x="320031" y="680656"/>
                    <a:pt x="325175" y="685800"/>
                    <a:pt x="331461" y="685800"/>
                  </a:cubicBezTo>
                  <a:lnTo>
                    <a:pt x="445761" y="685800"/>
                  </a:lnTo>
                  <a:cubicBezTo>
                    <a:pt x="452047" y="685800"/>
                    <a:pt x="457191" y="680656"/>
                    <a:pt x="457191" y="674370"/>
                  </a:cubicBezTo>
                  <a:lnTo>
                    <a:pt x="457191" y="628650"/>
                  </a:lnTo>
                  <a:cubicBezTo>
                    <a:pt x="457191" y="622363"/>
                    <a:pt x="452047" y="617220"/>
                    <a:pt x="445761" y="617220"/>
                  </a:cubicBezTo>
                  <a:lnTo>
                    <a:pt x="422900" y="617220"/>
                  </a:lnTo>
                  <a:lnTo>
                    <a:pt x="422900" y="525780"/>
                  </a:lnTo>
                  <a:lnTo>
                    <a:pt x="445761" y="525780"/>
                  </a:lnTo>
                  <a:cubicBezTo>
                    <a:pt x="452047" y="525780"/>
                    <a:pt x="457191" y="520636"/>
                    <a:pt x="457191" y="514350"/>
                  </a:cubicBezTo>
                  <a:lnTo>
                    <a:pt x="457191" y="331375"/>
                  </a:lnTo>
                  <a:lnTo>
                    <a:pt x="541583" y="331375"/>
                  </a:lnTo>
                  <a:cubicBezTo>
                    <a:pt x="560442" y="348043"/>
                    <a:pt x="589208" y="346234"/>
                    <a:pt x="605781" y="327470"/>
                  </a:cubicBezTo>
                  <a:cubicBezTo>
                    <a:pt x="621021" y="310229"/>
                    <a:pt x="621021" y="284416"/>
                    <a:pt x="605781" y="267176"/>
                  </a:cubicBezTo>
                  <a:lnTo>
                    <a:pt x="605781" y="159925"/>
                  </a:lnTo>
                  <a:cubicBezTo>
                    <a:pt x="605781" y="151447"/>
                    <a:pt x="602543" y="143351"/>
                    <a:pt x="596827" y="137065"/>
                  </a:cubicBezTo>
                  <a:cubicBezTo>
                    <a:pt x="609401" y="123349"/>
                    <a:pt x="608544" y="102108"/>
                    <a:pt x="595018" y="89345"/>
                  </a:cubicBezTo>
                  <a:lnTo>
                    <a:pt x="612163" y="77914"/>
                  </a:lnTo>
                  <a:cubicBezTo>
                    <a:pt x="615497" y="75914"/>
                    <a:pt x="617401" y="72390"/>
                    <a:pt x="617401" y="68580"/>
                  </a:cubicBezTo>
                  <a:close/>
                  <a:moveTo>
                    <a:pt x="45711" y="148685"/>
                  </a:moveTo>
                  <a:cubicBezTo>
                    <a:pt x="51997" y="148685"/>
                    <a:pt x="57141" y="153829"/>
                    <a:pt x="57141" y="160115"/>
                  </a:cubicBezTo>
                  <a:lnTo>
                    <a:pt x="57141" y="253174"/>
                  </a:lnTo>
                  <a:cubicBezTo>
                    <a:pt x="53426" y="252127"/>
                    <a:pt x="49616" y="251555"/>
                    <a:pt x="45711" y="251555"/>
                  </a:cubicBezTo>
                  <a:cubicBezTo>
                    <a:pt x="41806" y="251650"/>
                    <a:pt x="37996" y="252127"/>
                    <a:pt x="34281" y="253174"/>
                  </a:cubicBezTo>
                  <a:lnTo>
                    <a:pt x="34281" y="160115"/>
                  </a:lnTo>
                  <a:cubicBezTo>
                    <a:pt x="34281" y="153733"/>
                    <a:pt x="39330" y="148685"/>
                    <a:pt x="45711" y="148685"/>
                  </a:cubicBezTo>
                  <a:close/>
                  <a:moveTo>
                    <a:pt x="34281" y="114300"/>
                  </a:moveTo>
                  <a:cubicBezTo>
                    <a:pt x="34281" y="108013"/>
                    <a:pt x="39425" y="102870"/>
                    <a:pt x="45711" y="102870"/>
                  </a:cubicBezTo>
                  <a:cubicBezTo>
                    <a:pt x="51997" y="102870"/>
                    <a:pt x="57141" y="108013"/>
                    <a:pt x="57141" y="114300"/>
                  </a:cubicBezTo>
                  <a:cubicBezTo>
                    <a:pt x="57141" y="120587"/>
                    <a:pt x="51997" y="125730"/>
                    <a:pt x="45711" y="125730"/>
                  </a:cubicBezTo>
                  <a:cubicBezTo>
                    <a:pt x="39330" y="125730"/>
                    <a:pt x="34281" y="120682"/>
                    <a:pt x="34281" y="114300"/>
                  </a:cubicBezTo>
                  <a:close/>
                  <a:moveTo>
                    <a:pt x="45711" y="320135"/>
                  </a:moveTo>
                  <a:cubicBezTo>
                    <a:pt x="33043" y="320135"/>
                    <a:pt x="22850" y="309943"/>
                    <a:pt x="22850" y="297275"/>
                  </a:cubicBezTo>
                  <a:cubicBezTo>
                    <a:pt x="22850" y="284607"/>
                    <a:pt x="33043" y="274415"/>
                    <a:pt x="45711" y="274415"/>
                  </a:cubicBezTo>
                  <a:cubicBezTo>
                    <a:pt x="58380" y="274415"/>
                    <a:pt x="68571" y="284607"/>
                    <a:pt x="68571" y="297275"/>
                  </a:cubicBezTo>
                  <a:cubicBezTo>
                    <a:pt x="68571" y="309943"/>
                    <a:pt x="58284" y="320135"/>
                    <a:pt x="45711" y="320135"/>
                  </a:cubicBezTo>
                  <a:close/>
                  <a:moveTo>
                    <a:pt x="89811" y="308705"/>
                  </a:moveTo>
                  <a:cubicBezTo>
                    <a:pt x="92002" y="301276"/>
                    <a:pt x="92002" y="293275"/>
                    <a:pt x="89811" y="285845"/>
                  </a:cubicBezTo>
                  <a:lnTo>
                    <a:pt x="160011" y="285845"/>
                  </a:lnTo>
                  <a:lnTo>
                    <a:pt x="160011" y="308705"/>
                  </a:lnTo>
                  <a:lnTo>
                    <a:pt x="89811" y="308705"/>
                  </a:lnTo>
                  <a:close/>
                  <a:moveTo>
                    <a:pt x="377276" y="57150"/>
                  </a:moveTo>
                  <a:lnTo>
                    <a:pt x="422996" y="57150"/>
                  </a:lnTo>
                  <a:lnTo>
                    <a:pt x="422996" y="68580"/>
                  </a:lnTo>
                  <a:lnTo>
                    <a:pt x="377276" y="68580"/>
                  </a:lnTo>
                  <a:lnTo>
                    <a:pt x="377276" y="57150"/>
                  </a:lnTo>
                  <a:close/>
                  <a:moveTo>
                    <a:pt x="194300" y="57150"/>
                  </a:moveTo>
                  <a:lnTo>
                    <a:pt x="240021" y="57150"/>
                  </a:lnTo>
                  <a:lnTo>
                    <a:pt x="240021" y="68580"/>
                  </a:lnTo>
                  <a:lnTo>
                    <a:pt x="194300" y="68580"/>
                  </a:lnTo>
                  <a:lnTo>
                    <a:pt x="194300" y="57150"/>
                  </a:lnTo>
                  <a:close/>
                  <a:moveTo>
                    <a:pt x="160011" y="91440"/>
                  </a:moveTo>
                  <a:lnTo>
                    <a:pt x="457287" y="91440"/>
                  </a:lnTo>
                  <a:lnTo>
                    <a:pt x="457287" y="182880"/>
                  </a:lnTo>
                  <a:lnTo>
                    <a:pt x="160011" y="182880"/>
                  </a:lnTo>
                  <a:lnTo>
                    <a:pt x="160011" y="91440"/>
                  </a:lnTo>
                  <a:close/>
                  <a:moveTo>
                    <a:pt x="285741" y="205835"/>
                  </a:moveTo>
                  <a:lnTo>
                    <a:pt x="331461" y="205835"/>
                  </a:lnTo>
                  <a:lnTo>
                    <a:pt x="331461" y="228695"/>
                  </a:lnTo>
                  <a:lnTo>
                    <a:pt x="285741" y="228695"/>
                  </a:lnTo>
                  <a:lnTo>
                    <a:pt x="285741" y="205835"/>
                  </a:lnTo>
                  <a:close/>
                  <a:moveTo>
                    <a:pt x="274311" y="663130"/>
                  </a:moveTo>
                  <a:lnTo>
                    <a:pt x="182871" y="663130"/>
                  </a:lnTo>
                  <a:lnTo>
                    <a:pt x="182871" y="640270"/>
                  </a:lnTo>
                  <a:lnTo>
                    <a:pt x="274311" y="640270"/>
                  </a:lnTo>
                  <a:lnTo>
                    <a:pt x="274311" y="663130"/>
                  </a:lnTo>
                  <a:close/>
                  <a:moveTo>
                    <a:pt x="262881" y="617411"/>
                  </a:moveTo>
                  <a:lnTo>
                    <a:pt x="217161" y="617411"/>
                  </a:lnTo>
                  <a:lnTo>
                    <a:pt x="217161" y="525970"/>
                  </a:lnTo>
                  <a:lnTo>
                    <a:pt x="262881" y="525970"/>
                  </a:lnTo>
                  <a:lnTo>
                    <a:pt x="262881" y="617411"/>
                  </a:lnTo>
                  <a:close/>
                  <a:moveTo>
                    <a:pt x="434426" y="663130"/>
                  </a:moveTo>
                  <a:lnTo>
                    <a:pt x="342987" y="663130"/>
                  </a:lnTo>
                  <a:lnTo>
                    <a:pt x="342987" y="640270"/>
                  </a:lnTo>
                  <a:lnTo>
                    <a:pt x="434426" y="640270"/>
                  </a:lnTo>
                  <a:lnTo>
                    <a:pt x="434426" y="663130"/>
                  </a:lnTo>
                  <a:close/>
                  <a:moveTo>
                    <a:pt x="400137" y="617411"/>
                  </a:moveTo>
                  <a:lnTo>
                    <a:pt x="354416" y="617411"/>
                  </a:lnTo>
                  <a:lnTo>
                    <a:pt x="354416" y="525970"/>
                  </a:lnTo>
                  <a:lnTo>
                    <a:pt x="400137" y="525970"/>
                  </a:lnTo>
                  <a:lnTo>
                    <a:pt x="400137" y="617411"/>
                  </a:lnTo>
                  <a:close/>
                  <a:moveTo>
                    <a:pt x="434426" y="503111"/>
                  </a:moveTo>
                  <a:lnTo>
                    <a:pt x="182871" y="503111"/>
                  </a:lnTo>
                  <a:lnTo>
                    <a:pt x="182871" y="251555"/>
                  </a:lnTo>
                  <a:lnTo>
                    <a:pt x="434426" y="251555"/>
                  </a:lnTo>
                  <a:lnTo>
                    <a:pt x="434426" y="503111"/>
                  </a:lnTo>
                  <a:close/>
                  <a:moveTo>
                    <a:pt x="571682" y="125730"/>
                  </a:moveTo>
                  <a:cubicBezTo>
                    <a:pt x="565395" y="125730"/>
                    <a:pt x="560251" y="120587"/>
                    <a:pt x="560251" y="114300"/>
                  </a:cubicBezTo>
                  <a:cubicBezTo>
                    <a:pt x="560251" y="108013"/>
                    <a:pt x="565395" y="102870"/>
                    <a:pt x="571682" y="102870"/>
                  </a:cubicBezTo>
                  <a:cubicBezTo>
                    <a:pt x="577968" y="102870"/>
                    <a:pt x="583112" y="108013"/>
                    <a:pt x="583112" y="114300"/>
                  </a:cubicBezTo>
                  <a:cubicBezTo>
                    <a:pt x="583112" y="120682"/>
                    <a:pt x="577968" y="125730"/>
                    <a:pt x="571682" y="125730"/>
                  </a:cubicBezTo>
                  <a:close/>
                  <a:moveTo>
                    <a:pt x="583112" y="160115"/>
                  </a:moveTo>
                  <a:lnTo>
                    <a:pt x="583112" y="253174"/>
                  </a:lnTo>
                  <a:cubicBezTo>
                    <a:pt x="575682" y="250984"/>
                    <a:pt x="567681" y="250984"/>
                    <a:pt x="560251" y="253174"/>
                  </a:cubicBezTo>
                  <a:lnTo>
                    <a:pt x="560251" y="160115"/>
                  </a:lnTo>
                  <a:cubicBezTo>
                    <a:pt x="560251" y="153829"/>
                    <a:pt x="565395" y="148685"/>
                    <a:pt x="571682" y="148685"/>
                  </a:cubicBezTo>
                  <a:cubicBezTo>
                    <a:pt x="577968" y="148685"/>
                    <a:pt x="583112" y="153733"/>
                    <a:pt x="583112" y="160115"/>
                  </a:cubicBezTo>
                  <a:close/>
                  <a:moveTo>
                    <a:pt x="457287" y="285845"/>
                  </a:moveTo>
                  <a:lnTo>
                    <a:pt x="527486" y="285845"/>
                  </a:lnTo>
                  <a:cubicBezTo>
                    <a:pt x="525294" y="293275"/>
                    <a:pt x="525294" y="301276"/>
                    <a:pt x="527486" y="308705"/>
                  </a:cubicBezTo>
                  <a:lnTo>
                    <a:pt x="457287" y="308705"/>
                  </a:lnTo>
                  <a:lnTo>
                    <a:pt x="457287" y="285845"/>
                  </a:lnTo>
                  <a:close/>
                  <a:moveTo>
                    <a:pt x="571682" y="320135"/>
                  </a:moveTo>
                  <a:cubicBezTo>
                    <a:pt x="559013" y="320135"/>
                    <a:pt x="548822" y="309943"/>
                    <a:pt x="548822" y="297275"/>
                  </a:cubicBezTo>
                  <a:cubicBezTo>
                    <a:pt x="548822" y="284607"/>
                    <a:pt x="559013" y="274415"/>
                    <a:pt x="571682" y="274415"/>
                  </a:cubicBezTo>
                  <a:cubicBezTo>
                    <a:pt x="584350" y="274415"/>
                    <a:pt x="594541" y="284607"/>
                    <a:pt x="594541" y="297275"/>
                  </a:cubicBezTo>
                  <a:cubicBezTo>
                    <a:pt x="594541" y="309943"/>
                    <a:pt x="584254" y="320135"/>
                    <a:pt x="571682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94">
              <a:extLst>
                <a:ext uri="{FF2B5EF4-FFF2-40B4-BE49-F238E27FC236}">
                  <a16:creationId xmlns:a16="http://schemas.microsoft.com/office/drawing/2014/main" id="{24D2430D-A2BF-4711-AC41-9F1A6EFBA221}"/>
                </a:ext>
              </a:extLst>
            </p:cNvPr>
            <p:cNvSpPr/>
            <p:nvPr/>
          </p:nvSpPr>
          <p:spPr>
            <a:xfrm>
              <a:off x="10996993" y="4952809"/>
              <a:ext cx="160019" cy="160019"/>
            </a:xfrm>
            <a:custGeom>
              <a:avLst/>
              <a:gdLst>
                <a:gd name="connsiteX0" fmla="*/ 22859 w 160019"/>
                <a:gd name="connsiteY0" fmla="*/ 125730 h 160019"/>
                <a:gd name="connsiteX1" fmla="*/ 34290 w 160019"/>
                <a:gd name="connsiteY1" fmla="*/ 137160 h 160019"/>
                <a:gd name="connsiteX2" fmla="*/ 45719 w 160019"/>
                <a:gd name="connsiteY2" fmla="*/ 137160 h 160019"/>
                <a:gd name="connsiteX3" fmla="*/ 45719 w 160019"/>
                <a:gd name="connsiteY3" fmla="*/ 160020 h 160019"/>
                <a:gd name="connsiteX4" fmla="*/ 68580 w 160019"/>
                <a:gd name="connsiteY4" fmla="*/ 160020 h 160019"/>
                <a:gd name="connsiteX5" fmla="*/ 68580 w 160019"/>
                <a:gd name="connsiteY5" fmla="*/ 137160 h 160019"/>
                <a:gd name="connsiteX6" fmla="*/ 91440 w 160019"/>
                <a:gd name="connsiteY6" fmla="*/ 137160 h 160019"/>
                <a:gd name="connsiteX7" fmla="*/ 91440 w 160019"/>
                <a:gd name="connsiteY7" fmla="*/ 160020 h 160019"/>
                <a:gd name="connsiteX8" fmla="*/ 114300 w 160019"/>
                <a:gd name="connsiteY8" fmla="*/ 160020 h 160019"/>
                <a:gd name="connsiteX9" fmla="*/ 114300 w 160019"/>
                <a:gd name="connsiteY9" fmla="*/ 119063 h 160019"/>
                <a:gd name="connsiteX10" fmla="*/ 119063 w 160019"/>
                <a:gd name="connsiteY10" fmla="*/ 114300 h 160019"/>
                <a:gd name="connsiteX11" fmla="*/ 160019 w 160019"/>
                <a:gd name="connsiteY11" fmla="*/ 114300 h 160019"/>
                <a:gd name="connsiteX12" fmla="*/ 160019 w 160019"/>
                <a:gd name="connsiteY12" fmla="*/ 91440 h 160019"/>
                <a:gd name="connsiteX13" fmla="*/ 137159 w 160019"/>
                <a:gd name="connsiteY13" fmla="*/ 91440 h 160019"/>
                <a:gd name="connsiteX14" fmla="*/ 137159 w 160019"/>
                <a:gd name="connsiteY14" fmla="*/ 68580 h 160019"/>
                <a:gd name="connsiteX15" fmla="*/ 160019 w 160019"/>
                <a:gd name="connsiteY15" fmla="*/ 68580 h 160019"/>
                <a:gd name="connsiteX16" fmla="*/ 160019 w 160019"/>
                <a:gd name="connsiteY16" fmla="*/ 45720 h 160019"/>
                <a:gd name="connsiteX17" fmla="*/ 137159 w 160019"/>
                <a:gd name="connsiteY17" fmla="*/ 45720 h 160019"/>
                <a:gd name="connsiteX18" fmla="*/ 137159 w 160019"/>
                <a:gd name="connsiteY18" fmla="*/ 34290 h 160019"/>
                <a:gd name="connsiteX19" fmla="*/ 125730 w 160019"/>
                <a:gd name="connsiteY19" fmla="*/ 22860 h 160019"/>
                <a:gd name="connsiteX20" fmla="*/ 114300 w 160019"/>
                <a:gd name="connsiteY20" fmla="*/ 22860 h 160019"/>
                <a:gd name="connsiteX21" fmla="*/ 114300 w 160019"/>
                <a:gd name="connsiteY21" fmla="*/ 0 h 160019"/>
                <a:gd name="connsiteX22" fmla="*/ 91440 w 160019"/>
                <a:gd name="connsiteY22" fmla="*/ 0 h 160019"/>
                <a:gd name="connsiteX23" fmla="*/ 91440 w 160019"/>
                <a:gd name="connsiteY23" fmla="*/ 22860 h 160019"/>
                <a:gd name="connsiteX24" fmla="*/ 68580 w 160019"/>
                <a:gd name="connsiteY24" fmla="*/ 22860 h 160019"/>
                <a:gd name="connsiteX25" fmla="*/ 68580 w 160019"/>
                <a:gd name="connsiteY25" fmla="*/ 0 h 160019"/>
                <a:gd name="connsiteX26" fmla="*/ 45719 w 160019"/>
                <a:gd name="connsiteY26" fmla="*/ 0 h 160019"/>
                <a:gd name="connsiteX27" fmla="*/ 45719 w 160019"/>
                <a:gd name="connsiteY27" fmla="*/ 22860 h 160019"/>
                <a:gd name="connsiteX28" fmla="*/ 34290 w 160019"/>
                <a:gd name="connsiteY28" fmla="*/ 22860 h 160019"/>
                <a:gd name="connsiteX29" fmla="*/ 22859 w 160019"/>
                <a:gd name="connsiteY29" fmla="*/ 34290 h 160019"/>
                <a:gd name="connsiteX30" fmla="*/ 22859 w 160019"/>
                <a:gd name="connsiteY30" fmla="*/ 45720 h 160019"/>
                <a:gd name="connsiteX31" fmla="*/ 0 w 160019"/>
                <a:gd name="connsiteY31" fmla="*/ 45720 h 160019"/>
                <a:gd name="connsiteX32" fmla="*/ 0 w 160019"/>
                <a:gd name="connsiteY32" fmla="*/ 68580 h 160019"/>
                <a:gd name="connsiteX33" fmla="*/ 22859 w 160019"/>
                <a:gd name="connsiteY33" fmla="*/ 68580 h 160019"/>
                <a:gd name="connsiteX34" fmla="*/ 22859 w 160019"/>
                <a:gd name="connsiteY34" fmla="*/ 91440 h 160019"/>
                <a:gd name="connsiteX35" fmla="*/ 0 w 160019"/>
                <a:gd name="connsiteY35" fmla="*/ 91440 h 160019"/>
                <a:gd name="connsiteX36" fmla="*/ 0 w 160019"/>
                <a:gd name="connsiteY36" fmla="*/ 114300 h 160019"/>
                <a:gd name="connsiteX37" fmla="*/ 22859 w 160019"/>
                <a:gd name="connsiteY37" fmla="*/ 114300 h 160019"/>
                <a:gd name="connsiteX38" fmla="*/ 22859 w 160019"/>
                <a:gd name="connsiteY38" fmla="*/ 125730 h 160019"/>
                <a:gd name="connsiteX39" fmla="*/ 45719 w 160019"/>
                <a:gd name="connsiteY39" fmla="*/ 45625 h 160019"/>
                <a:gd name="connsiteX40" fmla="*/ 114300 w 160019"/>
                <a:gd name="connsiteY40" fmla="*/ 45625 h 160019"/>
                <a:gd name="connsiteX41" fmla="*/ 114300 w 160019"/>
                <a:gd name="connsiteY41" fmla="*/ 86582 h 160019"/>
                <a:gd name="connsiteX42" fmla="*/ 86677 w 160019"/>
                <a:gd name="connsiteY42" fmla="*/ 114205 h 160019"/>
                <a:gd name="connsiteX43" fmla="*/ 45624 w 160019"/>
                <a:gd name="connsiteY43" fmla="*/ 114205 h 160019"/>
                <a:gd name="connsiteX44" fmla="*/ 45624 w 160019"/>
                <a:gd name="connsiteY44" fmla="*/ 45625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0019" h="160019">
                  <a:moveTo>
                    <a:pt x="22859" y="125730"/>
                  </a:moveTo>
                  <a:cubicBezTo>
                    <a:pt x="22859" y="132016"/>
                    <a:pt x="28003" y="137160"/>
                    <a:pt x="34290" y="137160"/>
                  </a:cubicBezTo>
                  <a:lnTo>
                    <a:pt x="45719" y="137160"/>
                  </a:lnTo>
                  <a:lnTo>
                    <a:pt x="45719" y="160020"/>
                  </a:lnTo>
                  <a:lnTo>
                    <a:pt x="68580" y="160020"/>
                  </a:lnTo>
                  <a:lnTo>
                    <a:pt x="68580" y="137160"/>
                  </a:lnTo>
                  <a:lnTo>
                    <a:pt x="91440" y="137160"/>
                  </a:lnTo>
                  <a:lnTo>
                    <a:pt x="91440" y="160020"/>
                  </a:lnTo>
                  <a:lnTo>
                    <a:pt x="114300" y="160020"/>
                  </a:lnTo>
                  <a:lnTo>
                    <a:pt x="114300" y="119063"/>
                  </a:lnTo>
                  <a:lnTo>
                    <a:pt x="119063" y="114300"/>
                  </a:lnTo>
                  <a:lnTo>
                    <a:pt x="160019" y="114300"/>
                  </a:lnTo>
                  <a:lnTo>
                    <a:pt x="160019" y="91440"/>
                  </a:lnTo>
                  <a:lnTo>
                    <a:pt x="137159" y="91440"/>
                  </a:lnTo>
                  <a:lnTo>
                    <a:pt x="137159" y="68580"/>
                  </a:lnTo>
                  <a:lnTo>
                    <a:pt x="160019" y="68580"/>
                  </a:lnTo>
                  <a:lnTo>
                    <a:pt x="160019" y="45720"/>
                  </a:lnTo>
                  <a:lnTo>
                    <a:pt x="137159" y="45720"/>
                  </a:lnTo>
                  <a:lnTo>
                    <a:pt x="137159" y="34290"/>
                  </a:lnTo>
                  <a:cubicBezTo>
                    <a:pt x="137159" y="28004"/>
                    <a:pt x="132016" y="22860"/>
                    <a:pt x="125730" y="22860"/>
                  </a:cubicBezTo>
                  <a:lnTo>
                    <a:pt x="114300" y="22860"/>
                  </a:lnTo>
                  <a:lnTo>
                    <a:pt x="114300" y="0"/>
                  </a:lnTo>
                  <a:lnTo>
                    <a:pt x="91440" y="0"/>
                  </a:lnTo>
                  <a:lnTo>
                    <a:pt x="91440" y="22860"/>
                  </a:lnTo>
                  <a:lnTo>
                    <a:pt x="68580" y="22860"/>
                  </a:lnTo>
                  <a:lnTo>
                    <a:pt x="68580" y="0"/>
                  </a:lnTo>
                  <a:lnTo>
                    <a:pt x="45719" y="0"/>
                  </a:lnTo>
                  <a:lnTo>
                    <a:pt x="45719" y="22860"/>
                  </a:lnTo>
                  <a:lnTo>
                    <a:pt x="34290" y="22860"/>
                  </a:lnTo>
                  <a:cubicBezTo>
                    <a:pt x="28003" y="22860"/>
                    <a:pt x="22859" y="28004"/>
                    <a:pt x="22859" y="34290"/>
                  </a:cubicBezTo>
                  <a:lnTo>
                    <a:pt x="22859" y="45720"/>
                  </a:lnTo>
                  <a:lnTo>
                    <a:pt x="0" y="45720"/>
                  </a:lnTo>
                  <a:lnTo>
                    <a:pt x="0" y="68580"/>
                  </a:lnTo>
                  <a:lnTo>
                    <a:pt x="22859" y="68580"/>
                  </a:lnTo>
                  <a:lnTo>
                    <a:pt x="22859" y="91440"/>
                  </a:lnTo>
                  <a:lnTo>
                    <a:pt x="0" y="91440"/>
                  </a:lnTo>
                  <a:lnTo>
                    <a:pt x="0" y="114300"/>
                  </a:lnTo>
                  <a:lnTo>
                    <a:pt x="22859" y="114300"/>
                  </a:lnTo>
                  <a:lnTo>
                    <a:pt x="22859" y="125730"/>
                  </a:lnTo>
                  <a:close/>
                  <a:moveTo>
                    <a:pt x="45719" y="45625"/>
                  </a:moveTo>
                  <a:lnTo>
                    <a:pt x="114300" y="45625"/>
                  </a:lnTo>
                  <a:lnTo>
                    <a:pt x="114300" y="86582"/>
                  </a:lnTo>
                  <a:lnTo>
                    <a:pt x="86677" y="114205"/>
                  </a:lnTo>
                  <a:lnTo>
                    <a:pt x="45624" y="114205"/>
                  </a:lnTo>
                  <a:lnTo>
                    <a:pt x="45624" y="45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95">
              <a:extLst>
                <a:ext uri="{FF2B5EF4-FFF2-40B4-BE49-F238E27FC236}">
                  <a16:creationId xmlns:a16="http://schemas.microsoft.com/office/drawing/2014/main" id="{32D86602-06BA-40A1-96F5-4C619BF9790D}"/>
                </a:ext>
              </a:extLst>
            </p:cNvPr>
            <p:cNvSpPr/>
            <p:nvPr/>
          </p:nvSpPr>
          <p:spPr>
            <a:xfrm>
              <a:off x="11065668" y="5021293"/>
              <a:ext cx="22860" cy="22859"/>
            </a:xfrm>
            <a:custGeom>
              <a:avLst/>
              <a:gdLst>
                <a:gd name="connsiteX0" fmla="*/ 0 w 22860"/>
                <a:gd name="connsiteY0" fmla="*/ 0 h 22859"/>
                <a:gd name="connsiteX1" fmla="*/ 22860 w 22860"/>
                <a:gd name="connsiteY1" fmla="*/ 0 h 22859"/>
                <a:gd name="connsiteX2" fmla="*/ 22860 w 22860"/>
                <a:gd name="connsiteY2" fmla="*/ 22860 h 22859"/>
                <a:gd name="connsiteX3" fmla="*/ 0 w 2286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" h="22859">
                  <a:moveTo>
                    <a:pt x="0" y="0"/>
                  </a:moveTo>
                  <a:lnTo>
                    <a:pt x="22860" y="0"/>
                  </a:lnTo>
                  <a:lnTo>
                    <a:pt x="22860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aphic 1">
            <a:extLst>
              <a:ext uri="{FF2B5EF4-FFF2-40B4-BE49-F238E27FC236}">
                <a16:creationId xmlns:a16="http://schemas.microsoft.com/office/drawing/2014/main" id="{BCF55393-62A1-494F-B6F9-D1E666871055}"/>
              </a:ext>
            </a:extLst>
          </p:cNvPr>
          <p:cNvGrpSpPr>
            <a:grpSpLocks noChangeAspect="1"/>
          </p:cNvGrpSpPr>
          <p:nvPr/>
        </p:nvGrpSpPr>
        <p:grpSpPr>
          <a:xfrm>
            <a:off x="5574848" y="5114173"/>
            <a:ext cx="457200" cy="457200"/>
            <a:chOff x="10430065" y="5757862"/>
            <a:chExt cx="832675" cy="832675"/>
          </a:xfrm>
          <a:solidFill>
            <a:schemeClr val="bg2"/>
          </a:solidFill>
        </p:grpSpPr>
        <p:sp>
          <p:nvSpPr>
            <p:cNvPr id="149" name="Freeform: Shape 97">
              <a:extLst>
                <a:ext uri="{FF2B5EF4-FFF2-40B4-BE49-F238E27FC236}">
                  <a16:creationId xmlns:a16="http://schemas.microsoft.com/office/drawing/2014/main" id="{4174CECB-F9EC-4A10-853E-735082C7F832}"/>
                </a:ext>
              </a:extLst>
            </p:cNvPr>
            <p:cNvSpPr/>
            <p:nvPr/>
          </p:nvSpPr>
          <p:spPr>
            <a:xfrm>
              <a:off x="11040712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8 w 222027"/>
                <a:gd name="connsiteY13" fmla="*/ 55531 h 222027"/>
                <a:gd name="connsiteX14" fmla="*/ 27718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8" y="55531"/>
                  </a:lnTo>
                  <a:lnTo>
                    <a:pt x="27718" y="41624"/>
                  </a:lnTo>
                  <a:cubicBezTo>
                    <a:pt x="27813" y="34004"/>
                    <a:pt x="34004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98">
              <a:extLst>
                <a:ext uri="{FF2B5EF4-FFF2-40B4-BE49-F238E27FC236}">
                  <a16:creationId xmlns:a16="http://schemas.microsoft.com/office/drawing/2014/main" id="{52C35F25-1FA1-4CF8-BAA8-54E0B5796507}"/>
                </a:ext>
              </a:extLst>
            </p:cNvPr>
            <p:cNvSpPr/>
            <p:nvPr/>
          </p:nvSpPr>
          <p:spPr>
            <a:xfrm>
              <a:off x="11165680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99">
              <a:extLst>
                <a:ext uri="{FF2B5EF4-FFF2-40B4-BE49-F238E27FC236}">
                  <a16:creationId xmlns:a16="http://schemas.microsoft.com/office/drawing/2014/main" id="{035CF332-6730-4245-8BD7-7E383A5E9D81}"/>
                </a:ext>
              </a:extLst>
            </p:cNvPr>
            <p:cNvSpPr/>
            <p:nvPr/>
          </p:nvSpPr>
          <p:spPr>
            <a:xfrm>
              <a:off x="11110150" y="5882734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00">
              <a:extLst>
                <a:ext uri="{FF2B5EF4-FFF2-40B4-BE49-F238E27FC236}">
                  <a16:creationId xmlns:a16="http://schemas.microsoft.com/office/drawing/2014/main" id="{CD8CE9DF-BB6F-43AF-87B4-C5FE2E67D1AB}"/>
                </a:ext>
              </a:extLst>
            </p:cNvPr>
            <p:cNvSpPr/>
            <p:nvPr/>
          </p:nvSpPr>
          <p:spPr>
            <a:xfrm>
              <a:off x="10430065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7 w 222027"/>
                <a:gd name="connsiteY13" fmla="*/ 55531 h 222027"/>
                <a:gd name="connsiteX14" fmla="*/ 27717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7" y="55531"/>
                  </a:lnTo>
                  <a:lnTo>
                    <a:pt x="27717" y="41624"/>
                  </a:lnTo>
                  <a:cubicBezTo>
                    <a:pt x="27717" y="34004"/>
                    <a:pt x="33909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01">
              <a:extLst>
                <a:ext uri="{FF2B5EF4-FFF2-40B4-BE49-F238E27FC236}">
                  <a16:creationId xmlns:a16="http://schemas.microsoft.com/office/drawing/2014/main" id="{954B820C-F669-4FFB-9391-2A061F681997}"/>
                </a:ext>
              </a:extLst>
            </p:cNvPr>
            <p:cNvSpPr/>
            <p:nvPr/>
          </p:nvSpPr>
          <p:spPr>
            <a:xfrm>
              <a:off x="10554937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02">
              <a:extLst>
                <a:ext uri="{FF2B5EF4-FFF2-40B4-BE49-F238E27FC236}">
                  <a16:creationId xmlns:a16="http://schemas.microsoft.com/office/drawing/2014/main" id="{9E128C6D-AC82-4945-ACC1-E2C554A958E9}"/>
                </a:ext>
              </a:extLst>
            </p:cNvPr>
            <p:cNvSpPr/>
            <p:nvPr/>
          </p:nvSpPr>
          <p:spPr>
            <a:xfrm>
              <a:off x="10499406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3">
              <a:extLst>
                <a:ext uri="{FF2B5EF4-FFF2-40B4-BE49-F238E27FC236}">
                  <a16:creationId xmlns:a16="http://schemas.microsoft.com/office/drawing/2014/main" id="{52557EF8-593D-4F30-A5F1-3A0B3EE9A12F}"/>
                </a:ext>
              </a:extLst>
            </p:cNvPr>
            <p:cNvSpPr/>
            <p:nvPr/>
          </p:nvSpPr>
          <p:spPr>
            <a:xfrm>
              <a:off x="11040712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8 w 222027"/>
                <a:gd name="connsiteY13" fmla="*/ 55626 h 222027"/>
                <a:gd name="connsiteX14" fmla="*/ 27718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8" y="55626"/>
                  </a:lnTo>
                  <a:lnTo>
                    <a:pt x="27718" y="41720"/>
                  </a:lnTo>
                  <a:cubicBezTo>
                    <a:pt x="27813" y="34004"/>
                    <a:pt x="34004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4">
              <a:extLst>
                <a:ext uri="{FF2B5EF4-FFF2-40B4-BE49-F238E27FC236}">
                  <a16:creationId xmlns:a16="http://schemas.microsoft.com/office/drawing/2014/main" id="{2FC7DA1D-D8C1-4D49-BF6F-A2BDEE409127}"/>
                </a:ext>
              </a:extLst>
            </p:cNvPr>
            <p:cNvSpPr/>
            <p:nvPr/>
          </p:nvSpPr>
          <p:spPr>
            <a:xfrm>
              <a:off x="11165680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05">
              <a:extLst>
                <a:ext uri="{FF2B5EF4-FFF2-40B4-BE49-F238E27FC236}">
                  <a16:creationId xmlns:a16="http://schemas.microsoft.com/office/drawing/2014/main" id="{58793794-8B34-4F7A-BD0F-C9D686B9C869}"/>
                </a:ext>
              </a:extLst>
            </p:cNvPr>
            <p:cNvSpPr/>
            <p:nvPr/>
          </p:nvSpPr>
          <p:spPr>
            <a:xfrm>
              <a:off x="11110150" y="6493477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06">
              <a:extLst>
                <a:ext uri="{FF2B5EF4-FFF2-40B4-BE49-F238E27FC236}">
                  <a16:creationId xmlns:a16="http://schemas.microsoft.com/office/drawing/2014/main" id="{AB3A271F-5903-4855-8209-D674DE04B619}"/>
                </a:ext>
              </a:extLst>
            </p:cNvPr>
            <p:cNvSpPr/>
            <p:nvPr/>
          </p:nvSpPr>
          <p:spPr>
            <a:xfrm>
              <a:off x="10430065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7 w 222027"/>
                <a:gd name="connsiteY13" fmla="*/ 55626 h 222027"/>
                <a:gd name="connsiteX14" fmla="*/ 27717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7" y="55626"/>
                  </a:lnTo>
                  <a:lnTo>
                    <a:pt x="27717" y="41720"/>
                  </a:lnTo>
                  <a:cubicBezTo>
                    <a:pt x="27717" y="34004"/>
                    <a:pt x="33909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07">
              <a:extLst>
                <a:ext uri="{FF2B5EF4-FFF2-40B4-BE49-F238E27FC236}">
                  <a16:creationId xmlns:a16="http://schemas.microsoft.com/office/drawing/2014/main" id="{4D4C3445-FB94-4292-AD0F-7E31151E254D}"/>
                </a:ext>
              </a:extLst>
            </p:cNvPr>
            <p:cNvSpPr/>
            <p:nvPr/>
          </p:nvSpPr>
          <p:spPr>
            <a:xfrm>
              <a:off x="10554937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08">
              <a:extLst>
                <a:ext uri="{FF2B5EF4-FFF2-40B4-BE49-F238E27FC236}">
                  <a16:creationId xmlns:a16="http://schemas.microsoft.com/office/drawing/2014/main" id="{6465C382-8A9C-4284-8DB4-0451F7DEF8D4}"/>
                </a:ext>
              </a:extLst>
            </p:cNvPr>
            <p:cNvSpPr/>
            <p:nvPr/>
          </p:nvSpPr>
          <p:spPr>
            <a:xfrm>
              <a:off x="10499406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09">
              <a:extLst>
                <a:ext uri="{FF2B5EF4-FFF2-40B4-BE49-F238E27FC236}">
                  <a16:creationId xmlns:a16="http://schemas.microsoft.com/office/drawing/2014/main" id="{9CE749A1-1AA6-41C8-8D23-5015E21C1068}"/>
                </a:ext>
              </a:extLst>
            </p:cNvPr>
            <p:cNvSpPr/>
            <p:nvPr/>
          </p:nvSpPr>
          <p:spPr>
            <a:xfrm>
              <a:off x="11040808" y="6007702"/>
              <a:ext cx="124872" cy="124873"/>
            </a:xfrm>
            <a:custGeom>
              <a:avLst/>
              <a:gdLst>
                <a:gd name="connsiteX0" fmla="*/ 65246 w 124872"/>
                <a:gd name="connsiteY0" fmla="*/ 120872 h 124873"/>
                <a:gd name="connsiteX1" fmla="*/ 120776 w 124872"/>
                <a:gd name="connsiteY1" fmla="*/ 65342 h 124873"/>
                <a:gd name="connsiteX2" fmla="*/ 124873 w 124872"/>
                <a:gd name="connsiteY2" fmla="*/ 55531 h 124873"/>
                <a:gd name="connsiteX3" fmla="*/ 124873 w 124872"/>
                <a:gd name="connsiteY3" fmla="*/ 0 h 124873"/>
                <a:gd name="connsiteX4" fmla="*/ 97155 w 124872"/>
                <a:gd name="connsiteY4" fmla="*/ 0 h 124873"/>
                <a:gd name="connsiteX5" fmla="*/ 97155 w 124872"/>
                <a:gd name="connsiteY5" fmla="*/ 49816 h 124873"/>
                <a:gd name="connsiteX6" fmla="*/ 49816 w 124872"/>
                <a:gd name="connsiteY6" fmla="*/ 97155 h 124873"/>
                <a:gd name="connsiteX7" fmla="*/ 0 w 124872"/>
                <a:gd name="connsiteY7" fmla="*/ 97155 h 124873"/>
                <a:gd name="connsiteX8" fmla="*/ 0 w 124872"/>
                <a:gd name="connsiteY8" fmla="*/ 124873 h 124873"/>
                <a:gd name="connsiteX9" fmla="*/ 55530 w 124872"/>
                <a:gd name="connsiteY9" fmla="*/ 124873 h 124873"/>
                <a:gd name="connsiteX10" fmla="*/ 65246 w 124872"/>
                <a:gd name="connsiteY10" fmla="*/ 120872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3">
                  <a:moveTo>
                    <a:pt x="65246" y="120872"/>
                  </a:moveTo>
                  <a:lnTo>
                    <a:pt x="120776" y="65342"/>
                  </a:lnTo>
                  <a:cubicBezTo>
                    <a:pt x="123348" y="62770"/>
                    <a:pt x="124873" y="59246"/>
                    <a:pt x="124873" y="55531"/>
                  </a:cubicBezTo>
                  <a:lnTo>
                    <a:pt x="124873" y="0"/>
                  </a:lnTo>
                  <a:lnTo>
                    <a:pt x="97155" y="0"/>
                  </a:lnTo>
                  <a:lnTo>
                    <a:pt x="97155" y="49816"/>
                  </a:lnTo>
                  <a:lnTo>
                    <a:pt x="49816" y="97155"/>
                  </a:lnTo>
                  <a:lnTo>
                    <a:pt x="0" y="97155"/>
                  </a:lnTo>
                  <a:lnTo>
                    <a:pt x="0" y="124873"/>
                  </a:lnTo>
                  <a:lnTo>
                    <a:pt x="55530" y="124873"/>
                  </a:lnTo>
                  <a:cubicBezTo>
                    <a:pt x="59150" y="124873"/>
                    <a:pt x="62674" y="123444"/>
                    <a:pt x="65246" y="120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10">
              <a:extLst>
                <a:ext uri="{FF2B5EF4-FFF2-40B4-BE49-F238E27FC236}">
                  <a16:creationId xmlns:a16="http://schemas.microsoft.com/office/drawing/2014/main" id="{2E06D7F1-0BC4-4BC7-B3E9-12FB9651D335}"/>
                </a:ext>
              </a:extLst>
            </p:cNvPr>
            <p:cNvSpPr/>
            <p:nvPr/>
          </p:nvSpPr>
          <p:spPr>
            <a:xfrm>
              <a:off x="11040617" y="6215824"/>
              <a:ext cx="124967" cy="124967"/>
            </a:xfrm>
            <a:custGeom>
              <a:avLst/>
              <a:gdLst>
                <a:gd name="connsiteX0" fmla="*/ 97250 w 124967"/>
                <a:gd name="connsiteY0" fmla="*/ 75152 h 124967"/>
                <a:gd name="connsiteX1" fmla="*/ 97250 w 124967"/>
                <a:gd name="connsiteY1" fmla="*/ 124968 h 124967"/>
                <a:gd name="connsiteX2" fmla="*/ 124968 w 124967"/>
                <a:gd name="connsiteY2" fmla="*/ 124968 h 124967"/>
                <a:gd name="connsiteX3" fmla="*/ 124968 w 124967"/>
                <a:gd name="connsiteY3" fmla="*/ 69437 h 124967"/>
                <a:gd name="connsiteX4" fmla="*/ 120873 w 124967"/>
                <a:gd name="connsiteY4" fmla="*/ 59627 h 124967"/>
                <a:gd name="connsiteX5" fmla="*/ 65341 w 124967"/>
                <a:gd name="connsiteY5" fmla="*/ 4096 h 124967"/>
                <a:gd name="connsiteX6" fmla="*/ 55530 w 124967"/>
                <a:gd name="connsiteY6" fmla="*/ 0 h 124967"/>
                <a:gd name="connsiteX7" fmla="*/ 0 w 124967"/>
                <a:gd name="connsiteY7" fmla="*/ 0 h 124967"/>
                <a:gd name="connsiteX8" fmla="*/ 0 w 124967"/>
                <a:gd name="connsiteY8" fmla="*/ 27813 h 124967"/>
                <a:gd name="connsiteX9" fmla="*/ 49816 w 124967"/>
                <a:gd name="connsiteY9" fmla="*/ 27813 h 124967"/>
                <a:gd name="connsiteX10" fmla="*/ 97250 w 124967"/>
                <a:gd name="connsiteY10" fmla="*/ 75152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7">
                  <a:moveTo>
                    <a:pt x="97250" y="75152"/>
                  </a:moveTo>
                  <a:lnTo>
                    <a:pt x="97250" y="124968"/>
                  </a:lnTo>
                  <a:lnTo>
                    <a:pt x="124968" y="124968"/>
                  </a:lnTo>
                  <a:lnTo>
                    <a:pt x="124968" y="69437"/>
                  </a:lnTo>
                  <a:cubicBezTo>
                    <a:pt x="124968" y="65722"/>
                    <a:pt x="123539" y="62198"/>
                    <a:pt x="120873" y="59627"/>
                  </a:cubicBezTo>
                  <a:lnTo>
                    <a:pt x="65341" y="4096"/>
                  </a:lnTo>
                  <a:cubicBezTo>
                    <a:pt x="62769" y="1524"/>
                    <a:pt x="59245" y="0"/>
                    <a:pt x="55530" y="0"/>
                  </a:cubicBezTo>
                  <a:lnTo>
                    <a:pt x="0" y="0"/>
                  </a:lnTo>
                  <a:lnTo>
                    <a:pt x="0" y="27813"/>
                  </a:lnTo>
                  <a:lnTo>
                    <a:pt x="49816" y="27813"/>
                  </a:lnTo>
                  <a:lnTo>
                    <a:pt x="97250" y="75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11">
              <a:extLst>
                <a:ext uri="{FF2B5EF4-FFF2-40B4-BE49-F238E27FC236}">
                  <a16:creationId xmlns:a16="http://schemas.microsoft.com/office/drawing/2014/main" id="{663F605D-14A9-46BC-89CD-6F1E9869DC83}"/>
                </a:ext>
              </a:extLst>
            </p:cNvPr>
            <p:cNvSpPr/>
            <p:nvPr/>
          </p:nvSpPr>
          <p:spPr>
            <a:xfrm>
              <a:off x="10527219" y="6007607"/>
              <a:ext cx="124967" cy="124968"/>
            </a:xfrm>
            <a:custGeom>
              <a:avLst/>
              <a:gdLst>
                <a:gd name="connsiteX0" fmla="*/ 27718 w 124967"/>
                <a:gd name="connsiteY0" fmla="*/ 49816 h 124968"/>
                <a:gd name="connsiteX1" fmla="*/ 27718 w 124967"/>
                <a:gd name="connsiteY1" fmla="*/ 0 h 124968"/>
                <a:gd name="connsiteX2" fmla="*/ 0 w 124967"/>
                <a:gd name="connsiteY2" fmla="*/ 0 h 124968"/>
                <a:gd name="connsiteX3" fmla="*/ 0 w 124967"/>
                <a:gd name="connsiteY3" fmla="*/ 55531 h 124968"/>
                <a:gd name="connsiteX4" fmla="*/ 4096 w 124967"/>
                <a:gd name="connsiteY4" fmla="*/ 65342 h 124968"/>
                <a:gd name="connsiteX5" fmla="*/ 59627 w 124967"/>
                <a:gd name="connsiteY5" fmla="*/ 120872 h 124968"/>
                <a:gd name="connsiteX6" fmla="*/ 69438 w 124967"/>
                <a:gd name="connsiteY6" fmla="*/ 124969 h 124968"/>
                <a:gd name="connsiteX7" fmla="*/ 124968 w 124967"/>
                <a:gd name="connsiteY7" fmla="*/ 124969 h 124968"/>
                <a:gd name="connsiteX8" fmla="*/ 124968 w 124967"/>
                <a:gd name="connsiteY8" fmla="*/ 97250 h 124968"/>
                <a:gd name="connsiteX9" fmla="*/ 75152 w 124967"/>
                <a:gd name="connsiteY9" fmla="*/ 97250 h 124968"/>
                <a:gd name="connsiteX10" fmla="*/ 27718 w 124967"/>
                <a:gd name="connsiteY10" fmla="*/ 49816 h 12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8">
                  <a:moveTo>
                    <a:pt x="27718" y="49816"/>
                  </a:moveTo>
                  <a:lnTo>
                    <a:pt x="27718" y="0"/>
                  </a:lnTo>
                  <a:lnTo>
                    <a:pt x="0" y="0"/>
                  </a:lnTo>
                  <a:lnTo>
                    <a:pt x="0" y="55531"/>
                  </a:lnTo>
                  <a:cubicBezTo>
                    <a:pt x="0" y="59246"/>
                    <a:pt x="1429" y="62770"/>
                    <a:pt x="4096" y="65342"/>
                  </a:cubicBezTo>
                  <a:lnTo>
                    <a:pt x="59627" y="120872"/>
                  </a:lnTo>
                  <a:cubicBezTo>
                    <a:pt x="62199" y="123444"/>
                    <a:pt x="65723" y="124969"/>
                    <a:pt x="69438" y="124969"/>
                  </a:cubicBezTo>
                  <a:lnTo>
                    <a:pt x="124968" y="124969"/>
                  </a:lnTo>
                  <a:lnTo>
                    <a:pt x="124968" y="97250"/>
                  </a:lnTo>
                  <a:lnTo>
                    <a:pt x="75152" y="97250"/>
                  </a:lnTo>
                  <a:lnTo>
                    <a:pt x="27718" y="498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12">
              <a:extLst>
                <a:ext uri="{FF2B5EF4-FFF2-40B4-BE49-F238E27FC236}">
                  <a16:creationId xmlns:a16="http://schemas.microsoft.com/office/drawing/2014/main" id="{1217FBA7-140E-464A-9A2C-2CC4FE425D2A}"/>
                </a:ext>
              </a:extLst>
            </p:cNvPr>
            <p:cNvSpPr/>
            <p:nvPr/>
          </p:nvSpPr>
          <p:spPr>
            <a:xfrm>
              <a:off x="10527124" y="6215919"/>
              <a:ext cx="124872" cy="124872"/>
            </a:xfrm>
            <a:custGeom>
              <a:avLst/>
              <a:gdLst>
                <a:gd name="connsiteX0" fmla="*/ 59626 w 124872"/>
                <a:gd name="connsiteY0" fmla="*/ 4000 h 124872"/>
                <a:gd name="connsiteX1" fmla="*/ 4096 w 124872"/>
                <a:gd name="connsiteY1" fmla="*/ 59531 h 124872"/>
                <a:gd name="connsiteX2" fmla="*/ 0 w 124872"/>
                <a:gd name="connsiteY2" fmla="*/ 69342 h 124872"/>
                <a:gd name="connsiteX3" fmla="*/ 0 w 124872"/>
                <a:gd name="connsiteY3" fmla="*/ 124873 h 124872"/>
                <a:gd name="connsiteX4" fmla="*/ 27717 w 124872"/>
                <a:gd name="connsiteY4" fmla="*/ 124873 h 124872"/>
                <a:gd name="connsiteX5" fmla="*/ 27717 w 124872"/>
                <a:gd name="connsiteY5" fmla="*/ 75056 h 124872"/>
                <a:gd name="connsiteX6" fmla="*/ 75056 w 124872"/>
                <a:gd name="connsiteY6" fmla="*/ 27717 h 124872"/>
                <a:gd name="connsiteX7" fmla="*/ 124872 w 124872"/>
                <a:gd name="connsiteY7" fmla="*/ 27717 h 124872"/>
                <a:gd name="connsiteX8" fmla="*/ 124872 w 124872"/>
                <a:gd name="connsiteY8" fmla="*/ 0 h 124872"/>
                <a:gd name="connsiteX9" fmla="*/ 69437 w 124872"/>
                <a:gd name="connsiteY9" fmla="*/ 0 h 124872"/>
                <a:gd name="connsiteX10" fmla="*/ 59626 w 124872"/>
                <a:gd name="connsiteY10" fmla="*/ 4000 h 12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2">
                  <a:moveTo>
                    <a:pt x="59626" y="4000"/>
                  </a:moveTo>
                  <a:lnTo>
                    <a:pt x="4096" y="59531"/>
                  </a:lnTo>
                  <a:cubicBezTo>
                    <a:pt x="1524" y="62103"/>
                    <a:pt x="0" y="65627"/>
                    <a:pt x="0" y="69342"/>
                  </a:cubicBezTo>
                  <a:lnTo>
                    <a:pt x="0" y="124873"/>
                  </a:lnTo>
                  <a:lnTo>
                    <a:pt x="27717" y="124873"/>
                  </a:lnTo>
                  <a:lnTo>
                    <a:pt x="27717" y="75056"/>
                  </a:lnTo>
                  <a:lnTo>
                    <a:pt x="75056" y="27717"/>
                  </a:lnTo>
                  <a:lnTo>
                    <a:pt x="124872" y="27717"/>
                  </a:lnTo>
                  <a:lnTo>
                    <a:pt x="124872" y="0"/>
                  </a:lnTo>
                  <a:lnTo>
                    <a:pt x="69437" y="0"/>
                  </a:lnTo>
                  <a:cubicBezTo>
                    <a:pt x="65817" y="0"/>
                    <a:pt x="62293" y="1428"/>
                    <a:pt x="59626" y="4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13">
              <a:extLst>
                <a:ext uri="{FF2B5EF4-FFF2-40B4-BE49-F238E27FC236}">
                  <a16:creationId xmlns:a16="http://schemas.microsoft.com/office/drawing/2014/main" id="{E446E3A5-65C6-4EBE-9A8D-B30DD6D41F73}"/>
                </a:ext>
              </a:extLst>
            </p:cNvPr>
            <p:cNvSpPr/>
            <p:nvPr/>
          </p:nvSpPr>
          <p:spPr>
            <a:xfrm>
              <a:off x="10790872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14">
              <a:extLst>
                <a:ext uri="{FF2B5EF4-FFF2-40B4-BE49-F238E27FC236}">
                  <a16:creationId xmlns:a16="http://schemas.microsoft.com/office/drawing/2014/main" id="{200F983E-4142-40F5-9953-D26CFCDB23DD}"/>
                </a:ext>
              </a:extLst>
            </p:cNvPr>
            <p:cNvSpPr/>
            <p:nvPr/>
          </p:nvSpPr>
          <p:spPr>
            <a:xfrm>
              <a:off x="10874215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15">
              <a:extLst>
                <a:ext uri="{FF2B5EF4-FFF2-40B4-BE49-F238E27FC236}">
                  <a16:creationId xmlns:a16="http://schemas.microsoft.com/office/drawing/2014/main" id="{AB1F1135-FEFF-45D4-A702-8DDE3D37ECD8}"/>
                </a:ext>
              </a:extLst>
            </p:cNvPr>
            <p:cNvSpPr/>
            <p:nvPr/>
          </p:nvSpPr>
          <p:spPr>
            <a:xfrm>
              <a:off x="10679905" y="5924358"/>
              <a:ext cx="332902" cy="499681"/>
            </a:xfrm>
            <a:custGeom>
              <a:avLst/>
              <a:gdLst>
                <a:gd name="connsiteX0" fmla="*/ 319183 w 332902"/>
                <a:gd name="connsiteY0" fmla="*/ 69438 h 499681"/>
                <a:gd name="connsiteX1" fmla="*/ 319183 w 332902"/>
                <a:gd name="connsiteY1" fmla="*/ 0 h 499681"/>
                <a:gd name="connsiteX2" fmla="*/ 291465 w 332902"/>
                <a:gd name="connsiteY2" fmla="*/ 0 h 499681"/>
                <a:gd name="connsiteX3" fmla="*/ 291465 w 332902"/>
                <a:gd name="connsiteY3" fmla="*/ 69438 h 499681"/>
                <a:gd name="connsiteX4" fmla="*/ 277559 w 332902"/>
                <a:gd name="connsiteY4" fmla="*/ 69438 h 499681"/>
                <a:gd name="connsiteX5" fmla="*/ 235934 w 332902"/>
                <a:gd name="connsiteY5" fmla="*/ 27813 h 499681"/>
                <a:gd name="connsiteX6" fmla="*/ 97155 w 332902"/>
                <a:gd name="connsiteY6" fmla="*/ 27813 h 499681"/>
                <a:gd name="connsiteX7" fmla="*/ 55530 w 332902"/>
                <a:gd name="connsiteY7" fmla="*/ 69438 h 499681"/>
                <a:gd name="connsiteX8" fmla="*/ 41624 w 332902"/>
                <a:gd name="connsiteY8" fmla="*/ 69438 h 499681"/>
                <a:gd name="connsiteX9" fmla="*/ 41624 w 332902"/>
                <a:gd name="connsiteY9" fmla="*/ 0 h 499681"/>
                <a:gd name="connsiteX10" fmla="*/ 13906 w 332902"/>
                <a:gd name="connsiteY10" fmla="*/ 0 h 499681"/>
                <a:gd name="connsiteX11" fmla="*/ 13906 w 332902"/>
                <a:gd name="connsiteY11" fmla="*/ 69438 h 499681"/>
                <a:gd name="connsiteX12" fmla="*/ 0 w 332902"/>
                <a:gd name="connsiteY12" fmla="*/ 83344 h 499681"/>
                <a:gd name="connsiteX13" fmla="*/ 0 w 332902"/>
                <a:gd name="connsiteY13" fmla="*/ 166592 h 499681"/>
                <a:gd name="connsiteX14" fmla="*/ 13906 w 332902"/>
                <a:gd name="connsiteY14" fmla="*/ 180499 h 499681"/>
                <a:gd name="connsiteX15" fmla="*/ 55530 w 332902"/>
                <a:gd name="connsiteY15" fmla="*/ 180499 h 499681"/>
                <a:gd name="connsiteX16" fmla="*/ 97155 w 332902"/>
                <a:gd name="connsiteY16" fmla="*/ 222123 h 499681"/>
                <a:gd name="connsiteX17" fmla="*/ 97155 w 332902"/>
                <a:gd name="connsiteY17" fmla="*/ 249841 h 499681"/>
                <a:gd name="connsiteX18" fmla="*/ 27718 w 332902"/>
                <a:gd name="connsiteY18" fmla="*/ 249841 h 499681"/>
                <a:gd name="connsiteX19" fmla="*/ 13811 w 332902"/>
                <a:gd name="connsiteY19" fmla="*/ 263747 h 499681"/>
                <a:gd name="connsiteX20" fmla="*/ 13811 w 332902"/>
                <a:gd name="connsiteY20" fmla="*/ 402527 h 499681"/>
                <a:gd name="connsiteX21" fmla="*/ 14574 w 332902"/>
                <a:gd name="connsiteY21" fmla="*/ 406908 h 499681"/>
                <a:gd name="connsiteX22" fmla="*/ 42290 w 332902"/>
                <a:gd name="connsiteY22" fmla="*/ 490157 h 499681"/>
                <a:gd name="connsiteX23" fmla="*/ 55435 w 332902"/>
                <a:gd name="connsiteY23" fmla="*/ 499682 h 499681"/>
                <a:gd name="connsiteX24" fmla="*/ 277463 w 332902"/>
                <a:gd name="connsiteY24" fmla="*/ 499682 h 499681"/>
                <a:gd name="connsiteX25" fmla="*/ 290608 w 332902"/>
                <a:gd name="connsiteY25" fmla="*/ 490157 h 499681"/>
                <a:gd name="connsiteX26" fmla="*/ 318326 w 332902"/>
                <a:gd name="connsiteY26" fmla="*/ 406908 h 499681"/>
                <a:gd name="connsiteX27" fmla="*/ 319088 w 332902"/>
                <a:gd name="connsiteY27" fmla="*/ 402527 h 499681"/>
                <a:gd name="connsiteX28" fmla="*/ 319088 w 332902"/>
                <a:gd name="connsiteY28" fmla="*/ 263747 h 499681"/>
                <a:gd name="connsiteX29" fmla="*/ 305181 w 332902"/>
                <a:gd name="connsiteY29" fmla="*/ 249841 h 499681"/>
                <a:gd name="connsiteX30" fmla="*/ 235744 w 332902"/>
                <a:gd name="connsiteY30" fmla="*/ 249841 h 499681"/>
                <a:gd name="connsiteX31" fmla="*/ 235744 w 332902"/>
                <a:gd name="connsiteY31" fmla="*/ 222123 h 499681"/>
                <a:gd name="connsiteX32" fmla="*/ 277368 w 332902"/>
                <a:gd name="connsiteY32" fmla="*/ 180499 h 499681"/>
                <a:gd name="connsiteX33" fmla="*/ 318992 w 332902"/>
                <a:gd name="connsiteY33" fmla="*/ 180499 h 499681"/>
                <a:gd name="connsiteX34" fmla="*/ 332898 w 332902"/>
                <a:gd name="connsiteY34" fmla="*/ 166592 h 499681"/>
                <a:gd name="connsiteX35" fmla="*/ 332898 w 332902"/>
                <a:gd name="connsiteY35" fmla="*/ 83344 h 499681"/>
                <a:gd name="connsiteX36" fmla="*/ 319183 w 332902"/>
                <a:gd name="connsiteY36" fmla="*/ 69438 h 499681"/>
                <a:gd name="connsiteX37" fmla="*/ 27718 w 332902"/>
                <a:gd name="connsiteY37" fmla="*/ 152686 h 499681"/>
                <a:gd name="connsiteX38" fmla="*/ 27718 w 332902"/>
                <a:gd name="connsiteY38" fmla="*/ 97155 h 499681"/>
                <a:gd name="connsiteX39" fmla="*/ 55435 w 332902"/>
                <a:gd name="connsiteY39" fmla="*/ 97155 h 499681"/>
                <a:gd name="connsiteX40" fmla="*/ 55435 w 332902"/>
                <a:gd name="connsiteY40" fmla="*/ 152686 h 499681"/>
                <a:gd name="connsiteX41" fmla="*/ 27718 w 332902"/>
                <a:gd name="connsiteY41" fmla="*/ 152686 h 499681"/>
                <a:gd name="connsiteX42" fmla="*/ 194310 w 332902"/>
                <a:gd name="connsiteY42" fmla="*/ 194406 h 499681"/>
                <a:gd name="connsiteX43" fmla="*/ 138779 w 332902"/>
                <a:gd name="connsiteY43" fmla="*/ 194406 h 499681"/>
                <a:gd name="connsiteX44" fmla="*/ 138779 w 332902"/>
                <a:gd name="connsiteY44" fmla="*/ 166688 h 499681"/>
                <a:gd name="connsiteX45" fmla="*/ 194310 w 332902"/>
                <a:gd name="connsiteY45" fmla="*/ 166688 h 499681"/>
                <a:gd name="connsiteX46" fmla="*/ 194310 w 332902"/>
                <a:gd name="connsiteY46" fmla="*/ 194406 h 499681"/>
                <a:gd name="connsiteX47" fmla="*/ 267557 w 332902"/>
                <a:gd name="connsiteY47" fmla="*/ 471964 h 499681"/>
                <a:gd name="connsiteX48" fmla="*/ 65532 w 332902"/>
                <a:gd name="connsiteY48" fmla="*/ 471964 h 499681"/>
                <a:gd name="connsiteX49" fmla="*/ 41624 w 332902"/>
                <a:gd name="connsiteY49" fmla="*/ 400336 h 499681"/>
                <a:gd name="connsiteX50" fmla="*/ 41624 w 332902"/>
                <a:gd name="connsiteY50" fmla="*/ 388715 h 499681"/>
                <a:gd name="connsiteX51" fmla="*/ 97155 w 332902"/>
                <a:gd name="connsiteY51" fmla="*/ 388715 h 499681"/>
                <a:gd name="connsiteX52" fmla="*/ 97155 w 332902"/>
                <a:gd name="connsiteY52" fmla="*/ 402622 h 499681"/>
                <a:gd name="connsiteX53" fmla="*/ 111062 w 332902"/>
                <a:gd name="connsiteY53" fmla="*/ 416529 h 499681"/>
                <a:gd name="connsiteX54" fmla="*/ 222122 w 332902"/>
                <a:gd name="connsiteY54" fmla="*/ 416529 h 499681"/>
                <a:gd name="connsiteX55" fmla="*/ 236030 w 332902"/>
                <a:gd name="connsiteY55" fmla="*/ 402622 h 499681"/>
                <a:gd name="connsiteX56" fmla="*/ 236030 w 332902"/>
                <a:gd name="connsiteY56" fmla="*/ 388715 h 499681"/>
                <a:gd name="connsiteX57" fmla="*/ 291560 w 332902"/>
                <a:gd name="connsiteY57" fmla="*/ 388715 h 499681"/>
                <a:gd name="connsiteX58" fmla="*/ 291560 w 332902"/>
                <a:gd name="connsiteY58" fmla="*/ 400336 h 499681"/>
                <a:gd name="connsiteX59" fmla="*/ 267557 w 332902"/>
                <a:gd name="connsiteY59" fmla="*/ 471964 h 499681"/>
                <a:gd name="connsiteX60" fmla="*/ 124873 w 332902"/>
                <a:gd name="connsiteY60" fmla="*/ 388715 h 499681"/>
                <a:gd name="connsiteX61" fmla="*/ 124873 w 332902"/>
                <a:gd name="connsiteY61" fmla="*/ 333185 h 499681"/>
                <a:gd name="connsiteX62" fmla="*/ 208121 w 332902"/>
                <a:gd name="connsiteY62" fmla="*/ 333185 h 499681"/>
                <a:gd name="connsiteX63" fmla="*/ 208121 w 332902"/>
                <a:gd name="connsiteY63" fmla="*/ 388715 h 499681"/>
                <a:gd name="connsiteX64" fmla="*/ 124873 w 332902"/>
                <a:gd name="connsiteY64" fmla="*/ 388715 h 499681"/>
                <a:gd name="connsiteX65" fmla="*/ 291465 w 332902"/>
                <a:gd name="connsiteY65" fmla="*/ 360902 h 499681"/>
                <a:gd name="connsiteX66" fmla="*/ 235934 w 332902"/>
                <a:gd name="connsiteY66" fmla="*/ 360902 h 499681"/>
                <a:gd name="connsiteX67" fmla="*/ 235934 w 332902"/>
                <a:gd name="connsiteY67" fmla="*/ 319278 h 499681"/>
                <a:gd name="connsiteX68" fmla="*/ 222028 w 332902"/>
                <a:gd name="connsiteY68" fmla="*/ 305371 h 499681"/>
                <a:gd name="connsiteX69" fmla="*/ 110966 w 332902"/>
                <a:gd name="connsiteY69" fmla="*/ 305371 h 499681"/>
                <a:gd name="connsiteX70" fmla="*/ 97059 w 332902"/>
                <a:gd name="connsiteY70" fmla="*/ 319278 h 499681"/>
                <a:gd name="connsiteX71" fmla="*/ 97059 w 332902"/>
                <a:gd name="connsiteY71" fmla="*/ 360902 h 499681"/>
                <a:gd name="connsiteX72" fmla="*/ 41529 w 332902"/>
                <a:gd name="connsiteY72" fmla="*/ 360902 h 499681"/>
                <a:gd name="connsiteX73" fmla="*/ 41529 w 332902"/>
                <a:gd name="connsiteY73" fmla="*/ 277654 h 499681"/>
                <a:gd name="connsiteX74" fmla="*/ 291369 w 332902"/>
                <a:gd name="connsiteY74" fmla="*/ 277654 h 499681"/>
                <a:gd name="connsiteX75" fmla="*/ 291369 w 332902"/>
                <a:gd name="connsiteY75" fmla="*/ 360902 h 499681"/>
                <a:gd name="connsiteX76" fmla="*/ 208121 w 332902"/>
                <a:gd name="connsiteY76" fmla="*/ 249841 h 499681"/>
                <a:gd name="connsiteX77" fmla="*/ 124873 w 332902"/>
                <a:gd name="connsiteY77" fmla="*/ 249841 h 499681"/>
                <a:gd name="connsiteX78" fmla="*/ 124873 w 332902"/>
                <a:gd name="connsiteY78" fmla="*/ 222123 h 499681"/>
                <a:gd name="connsiteX79" fmla="*/ 208121 w 332902"/>
                <a:gd name="connsiteY79" fmla="*/ 222123 h 499681"/>
                <a:gd name="connsiteX80" fmla="*/ 208121 w 332902"/>
                <a:gd name="connsiteY80" fmla="*/ 249841 h 499681"/>
                <a:gd name="connsiteX81" fmla="*/ 249745 w 332902"/>
                <a:gd name="connsiteY81" fmla="*/ 180499 h 499681"/>
                <a:gd name="connsiteX82" fmla="*/ 235839 w 332902"/>
                <a:gd name="connsiteY82" fmla="*/ 194406 h 499681"/>
                <a:gd name="connsiteX83" fmla="*/ 221933 w 332902"/>
                <a:gd name="connsiteY83" fmla="*/ 194406 h 499681"/>
                <a:gd name="connsiteX84" fmla="*/ 221933 w 332902"/>
                <a:gd name="connsiteY84" fmla="*/ 166688 h 499681"/>
                <a:gd name="connsiteX85" fmla="*/ 194215 w 332902"/>
                <a:gd name="connsiteY85" fmla="*/ 138970 h 499681"/>
                <a:gd name="connsiteX86" fmla="*/ 138685 w 332902"/>
                <a:gd name="connsiteY86" fmla="*/ 138970 h 499681"/>
                <a:gd name="connsiteX87" fmla="*/ 110966 w 332902"/>
                <a:gd name="connsiteY87" fmla="*/ 166688 h 499681"/>
                <a:gd name="connsiteX88" fmla="*/ 110966 w 332902"/>
                <a:gd name="connsiteY88" fmla="*/ 194406 h 499681"/>
                <a:gd name="connsiteX89" fmla="*/ 97059 w 332902"/>
                <a:gd name="connsiteY89" fmla="*/ 194406 h 499681"/>
                <a:gd name="connsiteX90" fmla="*/ 83153 w 332902"/>
                <a:gd name="connsiteY90" fmla="*/ 180499 h 499681"/>
                <a:gd name="connsiteX91" fmla="*/ 83153 w 332902"/>
                <a:gd name="connsiteY91" fmla="*/ 69438 h 499681"/>
                <a:gd name="connsiteX92" fmla="*/ 97059 w 332902"/>
                <a:gd name="connsiteY92" fmla="*/ 55531 h 499681"/>
                <a:gd name="connsiteX93" fmla="*/ 235839 w 332902"/>
                <a:gd name="connsiteY93" fmla="*/ 55531 h 499681"/>
                <a:gd name="connsiteX94" fmla="*/ 249745 w 332902"/>
                <a:gd name="connsiteY94" fmla="*/ 69438 h 499681"/>
                <a:gd name="connsiteX95" fmla="*/ 249745 w 332902"/>
                <a:gd name="connsiteY95" fmla="*/ 180499 h 499681"/>
                <a:gd name="connsiteX96" fmla="*/ 305277 w 332902"/>
                <a:gd name="connsiteY96" fmla="*/ 152686 h 499681"/>
                <a:gd name="connsiteX97" fmla="*/ 277559 w 332902"/>
                <a:gd name="connsiteY97" fmla="*/ 152686 h 499681"/>
                <a:gd name="connsiteX98" fmla="*/ 277559 w 332902"/>
                <a:gd name="connsiteY98" fmla="*/ 97155 h 499681"/>
                <a:gd name="connsiteX99" fmla="*/ 305277 w 332902"/>
                <a:gd name="connsiteY99" fmla="*/ 97155 h 499681"/>
                <a:gd name="connsiteX100" fmla="*/ 305277 w 332902"/>
                <a:gd name="connsiteY100" fmla="*/ 152686 h 49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2902" h="499681">
                  <a:moveTo>
                    <a:pt x="319183" y="69438"/>
                  </a:moveTo>
                  <a:lnTo>
                    <a:pt x="319183" y="0"/>
                  </a:lnTo>
                  <a:lnTo>
                    <a:pt x="291465" y="0"/>
                  </a:lnTo>
                  <a:lnTo>
                    <a:pt x="291465" y="69438"/>
                  </a:lnTo>
                  <a:lnTo>
                    <a:pt x="277559" y="69438"/>
                  </a:lnTo>
                  <a:cubicBezTo>
                    <a:pt x="277559" y="46482"/>
                    <a:pt x="258890" y="27813"/>
                    <a:pt x="235934" y="27813"/>
                  </a:cubicBezTo>
                  <a:lnTo>
                    <a:pt x="97155" y="27813"/>
                  </a:lnTo>
                  <a:cubicBezTo>
                    <a:pt x="74200" y="27813"/>
                    <a:pt x="55530" y="46482"/>
                    <a:pt x="55530" y="69438"/>
                  </a:cubicBezTo>
                  <a:lnTo>
                    <a:pt x="41624" y="69438"/>
                  </a:lnTo>
                  <a:lnTo>
                    <a:pt x="41624" y="0"/>
                  </a:lnTo>
                  <a:lnTo>
                    <a:pt x="13906" y="0"/>
                  </a:lnTo>
                  <a:lnTo>
                    <a:pt x="13906" y="69438"/>
                  </a:lnTo>
                  <a:cubicBezTo>
                    <a:pt x="6287" y="69438"/>
                    <a:pt x="0" y="75629"/>
                    <a:pt x="0" y="83344"/>
                  </a:cubicBezTo>
                  <a:lnTo>
                    <a:pt x="0" y="166592"/>
                  </a:lnTo>
                  <a:cubicBezTo>
                    <a:pt x="0" y="174213"/>
                    <a:pt x="6191" y="180499"/>
                    <a:pt x="13906" y="180499"/>
                  </a:cubicBezTo>
                  <a:lnTo>
                    <a:pt x="55530" y="180499"/>
                  </a:lnTo>
                  <a:cubicBezTo>
                    <a:pt x="55530" y="203454"/>
                    <a:pt x="74200" y="222123"/>
                    <a:pt x="97155" y="222123"/>
                  </a:cubicBezTo>
                  <a:lnTo>
                    <a:pt x="97155" y="249841"/>
                  </a:lnTo>
                  <a:lnTo>
                    <a:pt x="27718" y="249841"/>
                  </a:lnTo>
                  <a:cubicBezTo>
                    <a:pt x="20098" y="249841"/>
                    <a:pt x="13811" y="256032"/>
                    <a:pt x="13811" y="263747"/>
                  </a:cubicBezTo>
                  <a:lnTo>
                    <a:pt x="13811" y="402527"/>
                  </a:lnTo>
                  <a:cubicBezTo>
                    <a:pt x="13811" y="404051"/>
                    <a:pt x="14097" y="405479"/>
                    <a:pt x="14574" y="406908"/>
                  </a:cubicBezTo>
                  <a:lnTo>
                    <a:pt x="42290" y="490157"/>
                  </a:lnTo>
                  <a:cubicBezTo>
                    <a:pt x="44196" y="495777"/>
                    <a:pt x="49434" y="499682"/>
                    <a:pt x="55435" y="499682"/>
                  </a:cubicBezTo>
                  <a:lnTo>
                    <a:pt x="277463" y="499682"/>
                  </a:lnTo>
                  <a:cubicBezTo>
                    <a:pt x="283464" y="499682"/>
                    <a:pt x="288703" y="495871"/>
                    <a:pt x="290608" y="490157"/>
                  </a:cubicBezTo>
                  <a:lnTo>
                    <a:pt x="318326" y="406908"/>
                  </a:lnTo>
                  <a:cubicBezTo>
                    <a:pt x="318801" y="405479"/>
                    <a:pt x="319088" y="404051"/>
                    <a:pt x="319088" y="402527"/>
                  </a:cubicBezTo>
                  <a:lnTo>
                    <a:pt x="319088" y="263747"/>
                  </a:lnTo>
                  <a:cubicBezTo>
                    <a:pt x="319088" y="256127"/>
                    <a:pt x="312896" y="249841"/>
                    <a:pt x="305181" y="249841"/>
                  </a:cubicBezTo>
                  <a:lnTo>
                    <a:pt x="235744" y="249841"/>
                  </a:lnTo>
                  <a:lnTo>
                    <a:pt x="235744" y="222123"/>
                  </a:lnTo>
                  <a:cubicBezTo>
                    <a:pt x="258699" y="222123"/>
                    <a:pt x="277368" y="203454"/>
                    <a:pt x="277368" y="180499"/>
                  </a:cubicBezTo>
                  <a:lnTo>
                    <a:pt x="318992" y="180499"/>
                  </a:lnTo>
                  <a:cubicBezTo>
                    <a:pt x="326613" y="180499"/>
                    <a:pt x="332898" y="174308"/>
                    <a:pt x="332898" y="166592"/>
                  </a:cubicBezTo>
                  <a:lnTo>
                    <a:pt x="332898" y="83344"/>
                  </a:lnTo>
                  <a:cubicBezTo>
                    <a:pt x="333089" y="75629"/>
                    <a:pt x="326803" y="69438"/>
                    <a:pt x="319183" y="69438"/>
                  </a:cubicBezTo>
                  <a:close/>
                  <a:moveTo>
                    <a:pt x="27718" y="152686"/>
                  </a:moveTo>
                  <a:lnTo>
                    <a:pt x="27718" y="97155"/>
                  </a:lnTo>
                  <a:lnTo>
                    <a:pt x="55435" y="97155"/>
                  </a:lnTo>
                  <a:lnTo>
                    <a:pt x="55435" y="152686"/>
                  </a:lnTo>
                  <a:lnTo>
                    <a:pt x="27718" y="152686"/>
                  </a:lnTo>
                  <a:close/>
                  <a:moveTo>
                    <a:pt x="194310" y="194406"/>
                  </a:moveTo>
                  <a:lnTo>
                    <a:pt x="138779" y="194406"/>
                  </a:lnTo>
                  <a:lnTo>
                    <a:pt x="138779" y="166688"/>
                  </a:lnTo>
                  <a:lnTo>
                    <a:pt x="194310" y="166688"/>
                  </a:lnTo>
                  <a:lnTo>
                    <a:pt x="194310" y="194406"/>
                  </a:lnTo>
                  <a:close/>
                  <a:moveTo>
                    <a:pt x="267557" y="471964"/>
                  </a:moveTo>
                  <a:lnTo>
                    <a:pt x="65532" y="471964"/>
                  </a:lnTo>
                  <a:lnTo>
                    <a:pt x="41624" y="400336"/>
                  </a:lnTo>
                  <a:lnTo>
                    <a:pt x="41624" y="388715"/>
                  </a:lnTo>
                  <a:lnTo>
                    <a:pt x="97155" y="388715"/>
                  </a:lnTo>
                  <a:lnTo>
                    <a:pt x="97155" y="402622"/>
                  </a:lnTo>
                  <a:cubicBezTo>
                    <a:pt x="97155" y="410242"/>
                    <a:pt x="103346" y="416529"/>
                    <a:pt x="111062" y="416529"/>
                  </a:cubicBezTo>
                  <a:lnTo>
                    <a:pt x="222122" y="416529"/>
                  </a:lnTo>
                  <a:cubicBezTo>
                    <a:pt x="229743" y="416529"/>
                    <a:pt x="236030" y="410337"/>
                    <a:pt x="236030" y="402622"/>
                  </a:cubicBezTo>
                  <a:lnTo>
                    <a:pt x="236030" y="388715"/>
                  </a:lnTo>
                  <a:lnTo>
                    <a:pt x="291560" y="388715"/>
                  </a:lnTo>
                  <a:lnTo>
                    <a:pt x="291560" y="400336"/>
                  </a:lnTo>
                  <a:lnTo>
                    <a:pt x="267557" y="471964"/>
                  </a:lnTo>
                  <a:close/>
                  <a:moveTo>
                    <a:pt x="124873" y="388715"/>
                  </a:moveTo>
                  <a:lnTo>
                    <a:pt x="124873" y="333185"/>
                  </a:lnTo>
                  <a:lnTo>
                    <a:pt x="208121" y="333185"/>
                  </a:lnTo>
                  <a:lnTo>
                    <a:pt x="208121" y="388715"/>
                  </a:lnTo>
                  <a:lnTo>
                    <a:pt x="124873" y="388715"/>
                  </a:lnTo>
                  <a:close/>
                  <a:moveTo>
                    <a:pt x="291465" y="360902"/>
                  </a:moveTo>
                  <a:lnTo>
                    <a:pt x="235934" y="360902"/>
                  </a:lnTo>
                  <a:lnTo>
                    <a:pt x="235934" y="319278"/>
                  </a:lnTo>
                  <a:cubicBezTo>
                    <a:pt x="235934" y="311658"/>
                    <a:pt x="229743" y="305371"/>
                    <a:pt x="222028" y="305371"/>
                  </a:cubicBezTo>
                  <a:lnTo>
                    <a:pt x="110966" y="305371"/>
                  </a:lnTo>
                  <a:cubicBezTo>
                    <a:pt x="103346" y="305371"/>
                    <a:pt x="97059" y="311563"/>
                    <a:pt x="97059" y="319278"/>
                  </a:cubicBezTo>
                  <a:lnTo>
                    <a:pt x="97059" y="360902"/>
                  </a:lnTo>
                  <a:lnTo>
                    <a:pt x="41529" y="360902"/>
                  </a:lnTo>
                  <a:lnTo>
                    <a:pt x="41529" y="277654"/>
                  </a:lnTo>
                  <a:lnTo>
                    <a:pt x="291369" y="277654"/>
                  </a:lnTo>
                  <a:lnTo>
                    <a:pt x="291369" y="360902"/>
                  </a:lnTo>
                  <a:close/>
                  <a:moveTo>
                    <a:pt x="208121" y="249841"/>
                  </a:moveTo>
                  <a:lnTo>
                    <a:pt x="124873" y="249841"/>
                  </a:lnTo>
                  <a:lnTo>
                    <a:pt x="124873" y="222123"/>
                  </a:lnTo>
                  <a:lnTo>
                    <a:pt x="208121" y="222123"/>
                  </a:lnTo>
                  <a:lnTo>
                    <a:pt x="208121" y="249841"/>
                  </a:lnTo>
                  <a:close/>
                  <a:moveTo>
                    <a:pt x="249745" y="180499"/>
                  </a:moveTo>
                  <a:cubicBezTo>
                    <a:pt x="249745" y="188119"/>
                    <a:pt x="243554" y="194406"/>
                    <a:pt x="235839" y="194406"/>
                  </a:cubicBezTo>
                  <a:lnTo>
                    <a:pt x="221933" y="194406"/>
                  </a:lnTo>
                  <a:lnTo>
                    <a:pt x="221933" y="166688"/>
                  </a:lnTo>
                  <a:cubicBezTo>
                    <a:pt x="221933" y="151352"/>
                    <a:pt x="209550" y="138970"/>
                    <a:pt x="194215" y="138970"/>
                  </a:cubicBezTo>
                  <a:lnTo>
                    <a:pt x="138685" y="138970"/>
                  </a:lnTo>
                  <a:cubicBezTo>
                    <a:pt x="123348" y="138970"/>
                    <a:pt x="110966" y="151352"/>
                    <a:pt x="110966" y="166688"/>
                  </a:cubicBezTo>
                  <a:lnTo>
                    <a:pt x="110966" y="194406"/>
                  </a:lnTo>
                  <a:lnTo>
                    <a:pt x="97059" y="194406"/>
                  </a:lnTo>
                  <a:cubicBezTo>
                    <a:pt x="89440" y="194406"/>
                    <a:pt x="83153" y="188214"/>
                    <a:pt x="83153" y="180499"/>
                  </a:cubicBezTo>
                  <a:lnTo>
                    <a:pt x="83153" y="69438"/>
                  </a:lnTo>
                  <a:cubicBezTo>
                    <a:pt x="83153" y="61817"/>
                    <a:pt x="89345" y="55531"/>
                    <a:pt x="97059" y="55531"/>
                  </a:cubicBezTo>
                  <a:lnTo>
                    <a:pt x="235839" y="55531"/>
                  </a:lnTo>
                  <a:cubicBezTo>
                    <a:pt x="243460" y="55531"/>
                    <a:pt x="249745" y="61722"/>
                    <a:pt x="249745" y="69438"/>
                  </a:cubicBezTo>
                  <a:lnTo>
                    <a:pt x="249745" y="180499"/>
                  </a:lnTo>
                  <a:close/>
                  <a:moveTo>
                    <a:pt x="305277" y="152686"/>
                  </a:moveTo>
                  <a:lnTo>
                    <a:pt x="277559" y="152686"/>
                  </a:lnTo>
                  <a:lnTo>
                    <a:pt x="277559" y="97155"/>
                  </a:lnTo>
                  <a:lnTo>
                    <a:pt x="305277" y="97155"/>
                  </a:lnTo>
                  <a:lnTo>
                    <a:pt x="305277" y="152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94C223-00F6-46A3-A178-99F987406E03}"/>
              </a:ext>
            </a:extLst>
          </p:cNvPr>
          <p:cNvSpPr txBox="1"/>
          <p:nvPr/>
        </p:nvSpPr>
        <p:spPr>
          <a:xfrm>
            <a:off x="8207644" y="1777048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01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차종 분류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5F994EA-8830-49A3-B3BF-1F9F9144E3CA}"/>
              </a:ext>
            </a:extLst>
          </p:cNvPr>
          <p:cNvSpPr txBox="1"/>
          <p:nvPr/>
        </p:nvSpPr>
        <p:spPr>
          <a:xfrm>
            <a:off x="8682206" y="2760896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02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번호판 인식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9772494-1470-461B-8337-5BC6351FAD3B}"/>
              </a:ext>
            </a:extLst>
          </p:cNvPr>
          <p:cNvSpPr txBox="1"/>
          <p:nvPr/>
        </p:nvSpPr>
        <p:spPr>
          <a:xfrm>
            <a:off x="8948422" y="3744745"/>
            <a:ext cx="243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03 </a:t>
            </a:r>
            <a:r>
              <a:rPr lang="ko-KR" alt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중고차 가격 예측</a:t>
            </a:r>
            <a:endParaRPr lang="en-US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656211F-E7D7-40A5-A8C8-0A84F50C1C24}"/>
              </a:ext>
            </a:extLst>
          </p:cNvPr>
          <p:cNvSpPr txBox="1"/>
          <p:nvPr/>
        </p:nvSpPr>
        <p:spPr>
          <a:xfrm>
            <a:off x="8682206" y="4693868"/>
            <a:ext cx="226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04 Scratch Segmentation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BD5079D-AAA3-4F50-B312-319ABB15CE3B}"/>
              </a:ext>
            </a:extLst>
          </p:cNvPr>
          <p:cNvSpPr txBox="1"/>
          <p:nvPr/>
        </p:nvSpPr>
        <p:spPr>
          <a:xfrm>
            <a:off x="8207643" y="5712440"/>
            <a:ext cx="26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05 Dent Detection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7698E8F-4A1E-449C-B13F-CE2F7860C1FB}"/>
              </a:ext>
            </a:extLst>
          </p:cNvPr>
          <p:cNvSpPr txBox="1"/>
          <p:nvPr/>
        </p:nvSpPr>
        <p:spPr>
          <a:xfrm>
            <a:off x="2539031" y="265983"/>
            <a:ext cx="716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0" name="Freeform: Shape 27">
            <a:extLst>
              <a:ext uri="{FF2B5EF4-FFF2-40B4-BE49-F238E27FC236}">
                <a16:creationId xmlns:a16="http://schemas.microsoft.com/office/drawing/2014/main" id="{9F439A28-36DA-4F14-B184-D852BB6F7B3F}"/>
              </a:ext>
            </a:extLst>
          </p:cNvPr>
          <p:cNvSpPr/>
          <p:nvPr/>
        </p:nvSpPr>
        <p:spPr>
          <a:xfrm>
            <a:off x="8794982" y="909821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19EBC67-FAAE-406F-A4DA-5A307EAE4235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1343E96-F10A-4865-BD93-DF5015D7A55D}"/>
              </a:ext>
            </a:extLst>
          </p:cNvPr>
          <p:cNvSpPr txBox="1"/>
          <p:nvPr/>
        </p:nvSpPr>
        <p:spPr>
          <a:xfrm>
            <a:off x="9818608" y="916171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42307E6-5EB4-4CCA-ADF0-1576CD9CD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 b="1521"/>
          <a:stretch>
            <a:fillRect/>
          </a:stretch>
        </p:blipFill>
        <p:spPr>
          <a:xfrm>
            <a:off x="1344201" y="1627190"/>
            <a:ext cx="2282911" cy="479307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5372A-C7C9-439A-AAB8-EF0ECCD16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95" y="1600361"/>
            <a:ext cx="2510645" cy="49461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03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26">
            <a:extLst>
              <a:ext uri="{FF2B5EF4-FFF2-40B4-BE49-F238E27FC236}">
                <a16:creationId xmlns:a16="http://schemas.microsoft.com/office/drawing/2014/main" id="{3C9F4854-8198-450F-9BE7-DB6D0C7BC891}"/>
              </a:ext>
            </a:extLst>
          </p:cNvPr>
          <p:cNvSpPr/>
          <p:nvPr/>
        </p:nvSpPr>
        <p:spPr>
          <a:xfrm>
            <a:off x="158958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441A9A13-326C-4561-AB1E-8A63BEF28128}"/>
              </a:ext>
            </a:extLst>
          </p:cNvPr>
          <p:cNvSpPr/>
          <p:nvPr/>
        </p:nvSpPr>
        <p:spPr>
          <a:xfrm>
            <a:off x="6437770" y="0"/>
            <a:ext cx="5754230" cy="6858000"/>
          </a:xfrm>
          <a:custGeom>
            <a:avLst/>
            <a:gdLst>
              <a:gd name="connsiteX0" fmla="*/ 3039964 w 5754230"/>
              <a:gd name="connsiteY0" fmla="*/ 0 h 6858000"/>
              <a:gd name="connsiteX1" fmla="*/ 5754230 w 5754230"/>
              <a:gd name="connsiteY1" fmla="*/ 0 h 6858000"/>
              <a:gd name="connsiteX2" fmla="*/ 5754230 w 5754230"/>
              <a:gd name="connsiteY2" fmla="*/ 6858000 h 6858000"/>
              <a:gd name="connsiteX3" fmla="*/ 0 w 5754230"/>
              <a:gd name="connsiteY3" fmla="*/ 6858000 h 6858000"/>
              <a:gd name="connsiteX4" fmla="*/ 3039964 w 575423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4230" h="6858000">
                <a:moveTo>
                  <a:pt x="3039964" y="0"/>
                </a:moveTo>
                <a:lnTo>
                  <a:pt x="5754230" y="0"/>
                </a:lnTo>
                <a:lnTo>
                  <a:pt x="5754230" y="6858000"/>
                </a:lnTo>
                <a:lnTo>
                  <a:pt x="0" y="6858000"/>
                </a:lnTo>
                <a:lnTo>
                  <a:pt x="303996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C59A6-A0B4-45FA-B6FA-13E4C2D0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323" y="1170087"/>
            <a:ext cx="10322560" cy="5806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9475E6-6FCC-48A7-8F6B-946F47C07923}"/>
              </a:ext>
            </a:extLst>
          </p:cNvPr>
          <p:cNvSpPr txBox="1"/>
          <p:nvPr/>
        </p:nvSpPr>
        <p:spPr>
          <a:xfrm>
            <a:off x="1597494" y="363708"/>
            <a:ext cx="7055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7" name="Freeform: Shape 27">
            <a:extLst>
              <a:ext uri="{FF2B5EF4-FFF2-40B4-BE49-F238E27FC236}">
                <a16:creationId xmlns:a16="http://schemas.microsoft.com/office/drawing/2014/main" id="{8A0A4BBD-8F5A-404A-B3E2-BEE093069365}"/>
              </a:ext>
            </a:extLst>
          </p:cNvPr>
          <p:cNvSpPr/>
          <p:nvPr/>
        </p:nvSpPr>
        <p:spPr>
          <a:xfrm>
            <a:off x="8794982" y="909821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E720F-2BC9-4BF2-BF59-FDAA7C31E6C7}"/>
              </a:ext>
            </a:extLst>
          </p:cNvPr>
          <p:cNvSpPr txBox="1"/>
          <p:nvPr/>
        </p:nvSpPr>
        <p:spPr>
          <a:xfrm>
            <a:off x="6537468" y="3020557"/>
            <a:ext cx="42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가격 예측</a:t>
            </a:r>
            <a:endParaRPr lang="en-US" altLang="ko-KR" sz="4000" b="1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DED63255-4A9A-4D61-905B-967374A33B80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755D78-E08F-426E-B5F8-2AD418EC2441}"/>
              </a:ext>
            </a:extLst>
          </p:cNvPr>
          <p:cNvSpPr txBox="1"/>
          <p:nvPr/>
        </p:nvSpPr>
        <p:spPr>
          <a:xfrm>
            <a:off x="9897339" y="90457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1BD5568-A3E7-402F-813D-C6564E5A53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5" r="14975"/>
          <a:stretch>
            <a:fillRect/>
          </a:stretch>
        </p:blipFill>
        <p:spPr>
          <a:xfrm>
            <a:off x="1117600" y="1773794"/>
            <a:ext cx="3744686" cy="3377326"/>
          </a:xfrm>
        </p:spPr>
      </p:pic>
    </p:spTree>
    <p:extLst>
      <p:ext uri="{BB962C8B-B14F-4D97-AF65-F5344CB8AC3E}">
        <p14:creationId xmlns:p14="http://schemas.microsoft.com/office/powerpoint/2010/main" val="101669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/>
          <p:nvPr/>
        </p:nvSpPr>
        <p:spPr>
          <a:xfrm>
            <a:off x="1093937" y="1998085"/>
            <a:ext cx="3175001" cy="3175001"/>
          </a:xfrm>
          <a:prstGeom prst="ellipse">
            <a:avLst/>
          </a:prstGeom>
          <a:solidFill>
            <a:srgbClr val="632B8B">
              <a:alpha val="3372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endParaRPr sz="2100" b="1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1284437" y="2190707"/>
            <a:ext cx="2794001" cy="2789757"/>
          </a:xfrm>
          <a:prstGeom prst="ellipse">
            <a:avLst/>
          </a:prstGeom>
          <a:solidFill>
            <a:srgbClr val="632B8B">
              <a:alpha val="7686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altLang="ko-KR" sz="28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Linear Model</a:t>
            </a:r>
            <a:endParaRPr 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160769" y="2815568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6473189" y="3129224"/>
            <a:ext cx="56997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관련있는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데이터들을 가장 잘 설명할 수 있는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Line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그어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target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예측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6492239" y="2734926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간단하지만 효과적인</a:t>
            </a:r>
            <a:r>
              <a:rPr lang="en-US" altLang="ko-KR" sz="21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!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160769" y="4031714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6473189" y="4345370"/>
            <a:ext cx="569976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예측값을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하나의 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Line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으로 그리기 때문에 직관적임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6492239" y="3951072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직관적인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!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64918-E7D1-40D4-A5C0-0EC5F49E3EE7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8422A3-2656-4A8F-93EF-2A1AC2A3D47C}"/>
              </a:ext>
            </a:extLst>
          </p:cNvPr>
          <p:cNvSpPr/>
          <p:nvPr/>
        </p:nvSpPr>
        <p:spPr>
          <a:xfrm>
            <a:off x="7585057" y="5393733"/>
            <a:ext cx="4083703" cy="1279389"/>
          </a:xfrm>
          <a:prstGeom prst="roundRect">
            <a:avLst/>
          </a:prstGeom>
          <a:solidFill>
            <a:srgbClr val="E4D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4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 추출 및 가공   </a:t>
            </a:r>
          </a:p>
        </p:txBody>
      </p:sp>
      <p:sp>
        <p:nvSpPr>
          <p:cNvPr id="80" name="Google Shape;80;p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318356" y="1164568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7649825" y="1118764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사용 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Feature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7649824" y="1534222"/>
            <a:ext cx="5699761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DVM Car Dataset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활용</a:t>
            </a:r>
            <a:endParaRPr lang="en-US" altLang="ko-KR" sz="16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Genmodel_ID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Genmodel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</a:p>
          <a:p>
            <a:pPr algn="l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Maker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차의 브랜드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메이커</a:t>
            </a: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Genmodel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차의 모델명</a:t>
            </a:r>
          </a:p>
          <a:p>
            <a:pPr algn="l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Trim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옵션을 포함한 차의 모델명</a:t>
            </a:r>
          </a:p>
          <a:p>
            <a:pPr algn="l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Year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판매된 연도</a:t>
            </a:r>
          </a:p>
          <a:p>
            <a:pPr algn="l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연도에 판매된 가격</a:t>
            </a: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Gas_emission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가스 배출</a:t>
            </a: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Fuel_type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연료의 타입</a:t>
            </a: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Engine_size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엔진 사이즈</a:t>
            </a:r>
          </a:p>
          <a:p>
            <a:pPr algn="l"/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Entry_price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제일 싼 판매 가격</a:t>
            </a:r>
          </a:p>
        </p:txBody>
      </p:sp>
      <p:sp>
        <p:nvSpPr>
          <p:cNvPr id="82" name="Google Shape;82;p2"/>
          <p:cNvSpPr txBox="1"/>
          <p:nvPr/>
        </p:nvSpPr>
        <p:spPr>
          <a:xfrm>
            <a:off x="1132642" y="1091627"/>
            <a:ext cx="37410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DVM-CAR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Dataset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69BC3-F58A-4BA6-A80F-C326492E5C4D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2A39A0-D463-40D4-9950-EADD853B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316"/>
            <a:ext cx="6215063" cy="36318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F77969-8F92-48E6-8EEE-AD2AEB4C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5369581"/>
            <a:ext cx="6377623" cy="1348777"/>
          </a:xfrm>
          <a:prstGeom prst="rect">
            <a:avLst/>
          </a:prstGeom>
        </p:spPr>
      </p:pic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4BAFE1A1-ED82-461F-893C-15F0C04702E6}"/>
              </a:ext>
            </a:extLst>
          </p:cNvPr>
          <p:cNvSpPr/>
          <p:nvPr/>
        </p:nvSpPr>
        <p:spPr>
          <a:xfrm rot="10800000">
            <a:off x="6271261" y="5369581"/>
            <a:ext cx="584200" cy="1348777"/>
          </a:xfrm>
          <a:prstGeom prst="leftBrace">
            <a:avLst>
              <a:gd name="adj1" fmla="val 57719"/>
              <a:gd name="adj2" fmla="val 50000"/>
            </a:avLst>
          </a:prstGeom>
          <a:ln w="28575">
            <a:solidFill>
              <a:srgbClr val="5A1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BF95AF-E98A-4B3C-82F4-C8C4EBCB8EA2}"/>
              </a:ext>
            </a:extLst>
          </p:cNvPr>
          <p:cNvSpPr/>
          <p:nvPr/>
        </p:nvSpPr>
        <p:spPr>
          <a:xfrm>
            <a:off x="7150716" y="5393733"/>
            <a:ext cx="1316990" cy="1279390"/>
          </a:xfrm>
          <a:prstGeom prst="ellipse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4D22BE-72F6-41D0-9D5D-AF0B4AB1383E}"/>
              </a:ext>
            </a:extLst>
          </p:cNvPr>
          <p:cNvSpPr/>
          <p:nvPr/>
        </p:nvSpPr>
        <p:spPr>
          <a:xfrm>
            <a:off x="7233920" y="5487744"/>
            <a:ext cx="1148079" cy="10913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래픽 7">
            <a:extLst>
              <a:ext uri="{FF2B5EF4-FFF2-40B4-BE49-F238E27FC236}">
                <a16:creationId xmlns:a16="http://schemas.microsoft.com/office/drawing/2014/main" id="{BA04D3A0-905E-479D-AE05-E5D183365C30}"/>
              </a:ext>
            </a:extLst>
          </p:cNvPr>
          <p:cNvGrpSpPr/>
          <p:nvPr/>
        </p:nvGrpSpPr>
        <p:grpSpPr>
          <a:xfrm>
            <a:off x="7499010" y="5731984"/>
            <a:ext cx="617897" cy="658762"/>
            <a:chOff x="8670562" y="4584500"/>
            <a:chExt cx="142863" cy="145533"/>
          </a:xfrm>
          <a:solidFill>
            <a:srgbClr val="1A171B"/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7ABD179-CE8F-4536-969A-10967C12F901}"/>
                </a:ext>
              </a:extLst>
            </p:cNvPr>
            <p:cNvSpPr/>
            <p:nvPr/>
          </p:nvSpPr>
          <p:spPr>
            <a:xfrm>
              <a:off x="8670562" y="4584500"/>
              <a:ext cx="142863" cy="145533"/>
            </a:xfrm>
            <a:custGeom>
              <a:avLst/>
              <a:gdLst>
                <a:gd name="connsiteX0" fmla="*/ 140861 w 142863"/>
                <a:gd name="connsiteY0" fmla="*/ 0 h 145533"/>
                <a:gd name="connsiteX1" fmla="*/ 2003 w 142863"/>
                <a:gd name="connsiteY1" fmla="*/ 0 h 145533"/>
                <a:gd name="connsiteX2" fmla="*/ 0 w 142863"/>
                <a:gd name="connsiteY2" fmla="*/ 2003 h 145533"/>
                <a:gd name="connsiteX3" fmla="*/ 0 w 142863"/>
                <a:gd name="connsiteY3" fmla="*/ 24033 h 145533"/>
                <a:gd name="connsiteX4" fmla="*/ 0 w 142863"/>
                <a:gd name="connsiteY4" fmla="*/ 116827 h 145533"/>
                <a:gd name="connsiteX5" fmla="*/ 2003 w 142863"/>
                <a:gd name="connsiteY5" fmla="*/ 118830 h 145533"/>
                <a:gd name="connsiteX6" fmla="*/ 24701 w 142863"/>
                <a:gd name="connsiteY6" fmla="*/ 118830 h 145533"/>
                <a:gd name="connsiteX7" fmla="*/ 26036 w 142863"/>
                <a:gd name="connsiteY7" fmla="*/ 120833 h 145533"/>
                <a:gd name="connsiteX8" fmla="*/ 32712 w 142863"/>
                <a:gd name="connsiteY8" fmla="*/ 122836 h 145533"/>
                <a:gd name="connsiteX9" fmla="*/ 37385 w 142863"/>
                <a:gd name="connsiteY9" fmla="*/ 120166 h 145533"/>
                <a:gd name="connsiteX10" fmla="*/ 42058 w 142863"/>
                <a:gd name="connsiteY10" fmla="*/ 124839 h 145533"/>
                <a:gd name="connsiteX11" fmla="*/ 39388 w 142863"/>
                <a:gd name="connsiteY11" fmla="*/ 129512 h 145533"/>
                <a:gd name="connsiteX12" fmla="*/ 38720 w 142863"/>
                <a:gd name="connsiteY12" fmla="*/ 133517 h 145533"/>
                <a:gd name="connsiteX13" fmla="*/ 40723 w 142863"/>
                <a:gd name="connsiteY13" fmla="*/ 136188 h 145533"/>
                <a:gd name="connsiteX14" fmla="*/ 47399 w 142863"/>
                <a:gd name="connsiteY14" fmla="*/ 140193 h 145533"/>
                <a:gd name="connsiteX15" fmla="*/ 54075 w 142863"/>
                <a:gd name="connsiteY15" fmla="*/ 138190 h 145533"/>
                <a:gd name="connsiteX16" fmla="*/ 56745 w 142863"/>
                <a:gd name="connsiteY16" fmla="*/ 133517 h 145533"/>
                <a:gd name="connsiteX17" fmla="*/ 62753 w 142863"/>
                <a:gd name="connsiteY17" fmla="*/ 135520 h 145533"/>
                <a:gd name="connsiteX18" fmla="*/ 62753 w 142863"/>
                <a:gd name="connsiteY18" fmla="*/ 140861 h 145533"/>
                <a:gd name="connsiteX19" fmla="*/ 67426 w 142863"/>
                <a:gd name="connsiteY19" fmla="*/ 145534 h 145533"/>
                <a:gd name="connsiteX20" fmla="*/ 75438 w 142863"/>
                <a:gd name="connsiteY20" fmla="*/ 145534 h 145533"/>
                <a:gd name="connsiteX21" fmla="*/ 80111 w 142863"/>
                <a:gd name="connsiteY21" fmla="*/ 140861 h 145533"/>
                <a:gd name="connsiteX22" fmla="*/ 80111 w 142863"/>
                <a:gd name="connsiteY22" fmla="*/ 135520 h 145533"/>
                <a:gd name="connsiteX23" fmla="*/ 86119 w 142863"/>
                <a:gd name="connsiteY23" fmla="*/ 133517 h 145533"/>
                <a:gd name="connsiteX24" fmla="*/ 88789 w 142863"/>
                <a:gd name="connsiteY24" fmla="*/ 138190 h 145533"/>
                <a:gd name="connsiteX25" fmla="*/ 95465 w 142863"/>
                <a:gd name="connsiteY25" fmla="*/ 140193 h 145533"/>
                <a:gd name="connsiteX26" fmla="*/ 102141 w 142863"/>
                <a:gd name="connsiteY26" fmla="*/ 136188 h 145533"/>
                <a:gd name="connsiteX27" fmla="*/ 104144 w 142863"/>
                <a:gd name="connsiteY27" fmla="*/ 133517 h 145533"/>
                <a:gd name="connsiteX28" fmla="*/ 103476 w 142863"/>
                <a:gd name="connsiteY28" fmla="*/ 129512 h 145533"/>
                <a:gd name="connsiteX29" fmla="*/ 100806 w 142863"/>
                <a:gd name="connsiteY29" fmla="*/ 124839 h 145533"/>
                <a:gd name="connsiteX30" fmla="*/ 105479 w 142863"/>
                <a:gd name="connsiteY30" fmla="*/ 120166 h 145533"/>
                <a:gd name="connsiteX31" fmla="*/ 110152 w 142863"/>
                <a:gd name="connsiteY31" fmla="*/ 122836 h 145533"/>
                <a:gd name="connsiteX32" fmla="*/ 116827 w 142863"/>
                <a:gd name="connsiteY32" fmla="*/ 120833 h 145533"/>
                <a:gd name="connsiteX33" fmla="*/ 118163 w 142863"/>
                <a:gd name="connsiteY33" fmla="*/ 118830 h 145533"/>
                <a:gd name="connsiteX34" fmla="*/ 140861 w 142863"/>
                <a:gd name="connsiteY34" fmla="*/ 118830 h 145533"/>
                <a:gd name="connsiteX35" fmla="*/ 142864 w 142863"/>
                <a:gd name="connsiteY35" fmla="*/ 116827 h 145533"/>
                <a:gd name="connsiteX36" fmla="*/ 142864 w 142863"/>
                <a:gd name="connsiteY36" fmla="*/ 24033 h 145533"/>
                <a:gd name="connsiteX37" fmla="*/ 142864 w 142863"/>
                <a:gd name="connsiteY37" fmla="*/ 2003 h 145533"/>
                <a:gd name="connsiteX38" fmla="*/ 140861 w 142863"/>
                <a:gd name="connsiteY38" fmla="*/ 0 h 145533"/>
                <a:gd name="connsiteX39" fmla="*/ 4006 w 142863"/>
                <a:gd name="connsiteY39" fmla="*/ 4673 h 145533"/>
                <a:gd name="connsiteX40" fmla="*/ 138858 w 142863"/>
                <a:gd name="connsiteY40" fmla="*/ 4673 h 145533"/>
                <a:gd name="connsiteX41" fmla="*/ 138858 w 142863"/>
                <a:gd name="connsiteY41" fmla="*/ 22030 h 145533"/>
                <a:gd name="connsiteX42" fmla="*/ 4006 w 142863"/>
                <a:gd name="connsiteY42" fmla="*/ 22030 h 145533"/>
                <a:gd name="connsiteX43" fmla="*/ 4006 w 142863"/>
                <a:gd name="connsiteY43" fmla="*/ 4673 h 145533"/>
                <a:gd name="connsiteX44" fmla="*/ 112822 w 142863"/>
                <a:gd name="connsiteY44" fmla="*/ 119498 h 145533"/>
                <a:gd name="connsiteX45" fmla="*/ 106814 w 142863"/>
                <a:gd name="connsiteY45" fmla="*/ 116160 h 145533"/>
                <a:gd name="connsiteX46" fmla="*/ 104144 w 142863"/>
                <a:gd name="connsiteY46" fmla="*/ 116827 h 145533"/>
                <a:gd name="connsiteX47" fmla="*/ 97468 w 142863"/>
                <a:gd name="connsiteY47" fmla="*/ 123503 h 145533"/>
                <a:gd name="connsiteX48" fmla="*/ 96800 w 142863"/>
                <a:gd name="connsiteY48" fmla="*/ 126174 h 145533"/>
                <a:gd name="connsiteX49" fmla="*/ 100138 w 142863"/>
                <a:gd name="connsiteY49" fmla="*/ 132182 h 145533"/>
                <a:gd name="connsiteX50" fmla="*/ 100138 w 142863"/>
                <a:gd name="connsiteY50" fmla="*/ 132849 h 145533"/>
                <a:gd name="connsiteX51" fmla="*/ 93462 w 142863"/>
                <a:gd name="connsiteY51" fmla="*/ 136855 h 145533"/>
                <a:gd name="connsiteX52" fmla="*/ 92795 w 142863"/>
                <a:gd name="connsiteY52" fmla="*/ 136855 h 145533"/>
                <a:gd name="connsiteX53" fmla="*/ 89457 w 142863"/>
                <a:gd name="connsiteY53" fmla="*/ 130847 h 145533"/>
                <a:gd name="connsiteX54" fmla="*/ 86786 w 142863"/>
                <a:gd name="connsiteY54" fmla="*/ 130179 h 145533"/>
                <a:gd name="connsiteX55" fmla="*/ 78108 w 142863"/>
                <a:gd name="connsiteY55" fmla="*/ 132849 h 145533"/>
                <a:gd name="connsiteX56" fmla="*/ 76105 w 142863"/>
                <a:gd name="connsiteY56" fmla="*/ 134853 h 145533"/>
                <a:gd name="connsiteX57" fmla="*/ 76105 w 142863"/>
                <a:gd name="connsiteY57" fmla="*/ 142196 h 145533"/>
                <a:gd name="connsiteX58" fmla="*/ 75438 w 142863"/>
                <a:gd name="connsiteY58" fmla="*/ 142863 h 145533"/>
                <a:gd name="connsiteX59" fmla="*/ 67426 w 142863"/>
                <a:gd name="connsiteY59" fmla="*/ 142863 h 145533"/>
                <a:gd name="connsiteX60" fmla="*/ 66759 w 142863"/>
                <a:gd name="connsiteY60" fmla="*/ 142196 h 145533"/>
                <a:gd name="connsiteX61" fmla="*/ 66759 w 142863"/>
                <a:gd name="connsiteY61" fmla="*/ 134853 h 145533"/>
                <a:gd name="connsiteX62" fmla="*/ 64756 w 142863"/>
                <a:gd name="connsiteY62" fmla="*/ 132849 h 145533"/>
                <a:gd name="connsiteX63" fmla="*/ 56077 w 142863"/>
                <a:gd name="connsiteY63" fmla="*/ 130179 h 145533"/>
                <a:gd name="connsiteX64" fmla="*/ 55410 w 142863"/>
                <a:gd name="connsiteY64" fmla="*/ 130179 h 145533"/>
                <a:gd name="connsiteX65" fmla="*/ 53407 w 142863"/>
                <a:gd name="connsiteY65" fmla="*/ 131514 h 145533"/>
                <a:gd name="connsiteX66" fmla="*/ 50069 w 142863"/>
                <a:gd name="connsiteY66" fmla="*/ 137522 h 145533"/>
                <a:gd name="connsiteX67" fmla="*/ 49402 w 142863"/>
                <a:gd name="connsiteY67" fmla="*/ 137522 h 145533"/>
                <a:gd name="connsiteX68" fmla="*/ 42726 w 142863"/>
                <a:gd name="connsiteY68" fmla="*/ 133517 h 145533"/>
                <a:gd name="connsiteX69" fmla="*/ 42726 w 142863"/>
                <a:gd name="connsiteY69" fmla="*/ 132849 h 145533"/>
                <a:gd name="connsiteX70" fmla="*/ 46064 w 142863"/>
                <a:gd name="connsiteY70" fmla="*/ 126841 h 145533"/>
                <a:gd name="connsiteX71" fmla="*/ 45396 w 142863"/>
                <a:gd name="connsiteY71" fmla="*/ 124171 h 145533"/>
                <a:gd name="connsiteX72" fmla="*/ 38720 w 142863"/>
                <a:gd name="connsiteY72" fmla="*/ 117495 h 145533"/>
                <a:gd name="connsiteX73" fmla="*/ 36050 w 142863"/>
                <a:gd name="connsiteY73" fmla="*/ 116827 h 145533"/>
                <a:gd name="connsiteX74" fmla="*/ 30042 w 142863"/>
                <a:gd name="connsiteY74" fmla="*/ 120166 h 145533"/>
                <a:gd name="connsiteX75" fmla="*/ 29374 w 142863"/>
                <a:gd name="connsiteY75" fmla="*/ 120166 h 145533"/>
                <a:gd name="connsiteX76" fmla="*/ 25369 w 142863"/>
                <a:gd name="connsiteY76" fmla="*/ 113489 h 145533"/>
                <a:gd name="connsiteX77" fmla="*/ 25369 w 142863"/>
                <a:gd name="connsiteY77" fmla="*/ 112822 h 145533"/>
                <a:gd name="connsiteX78" fmla="*/ 31377 w 142863"/>
                <a:gd name="connsiteY78" fmla="*/ 109484 h 145533"/>
                <a:gd name="connsiteX79" fmla="*/ 32044 w 142863"/>
                <a:gd name="connsiteY79" fmla="*/ 106814 h 145533"/>
                <a:gd name="connsiteX80" fmla="*/ 29374 w 142863"/>
                <a:gd name="connsiteY80" fmla="*/ 98135 h 145533"/>
                <a:gd name="connsiteX81" fmla="*/ 27371 w 142863"/>
                <a:gd name="connsiteY81" fmla="*/ 96132 h 145533"/>
                <a:gd name="connsiteX82" fmla="*/ 20028 w 142863"/>
                <a:gd name="connsiteY82" fmla="*/ 96132 h 145533"/>
                <a:gd name="connsiteX83" fmla="*/ 19360 w 142863"/>
                <a:gd name="connsiteY83" fmla="*/ 95465 h 145533"/>
                <a:gd name="connsiteX84" fmla="*/ 19360 w 142863"/>
                <a:gd name="connsiteY84" fmla="*/ 87454 h 145533"/>
                <a:gd name="connsiteX85" fmla="*/ 20028 w 142863"/>
                <a:gd name="connsiteY85" fmla="*/ 86786 h 145533"/>
                <a:gd name="connsiteX86" fmla="*/ 27371 w 142863"/>
                <a:gd name="connsiteY86" fmla="*/ 86786 h 145533"/>
                <a:gd name="connsiteX87" fmla="*/ 29374 w 142863"/>
                <a:gd name="connsiteY87" fmla="*/ 84784 h 145533"/>
                <a:gd name="connsiteX88" fmla="*/ 32044 w 142863"/>
                <a:gd name="connsiteY88" fmla="*/ 76105 h 145533"/>
                <a:gd name="connsiteX89" fmla="*/ 31377 w 142863"/>
                <a:gd name="connsiteY89" fmla="*/ 73434 h 145533"/>
                <a:gd name="connsiteX90" fmla="*/ 25369 w 142863"/>
                <a:gd name="connsiteY90" fmla="*/ 70097 h 145533"/>
                <a:gd name="connsiteX91" fmla="*/ 25369 w 142863"/>
                <a:gd name="connsiteY91" fmla="*/ 69429 h 145533"/>
                <a:gd name="connsiteX92" fmla="*/ 29374 w 142863"/>
                <a:gd name="connsiteY92" fmla="*/ 62753 h 145533"/>
                <a:gd name="connsiteX93" fmla="*/ 30042 w 142863"/>
                <a:gd name="connsiteY93" fmla="*/ 62753 h 145533"/>
                <a:gd name="connsiteX94" fmla="*/ 36050 w 142863"/>
                <a:gd name="connsiteY94" fmla="*/ 66091 h 145533"/>
                <a:gd name="connsiteX95" fmla="*/ 38720 w 142863"/>
                <a:gd name="connsiteY95" fmla="*/ 65424 h 145533"/>
                <a:gd name="connsiteX96" fmla="*/ 45396 w 142863"/>
                <a:gd name="connsiteY96" fmla="*/ 58747 h 145533"/>
                <a:gd name="connsiteX97" fmla="*/ 46064 w 142863"/>
                <a:gd name="connsiteY97" fmla="*/ 56077 h 145533"/>
                <a:gd name="connsiteX98" fmla="*/ 42726 w 142863"/>
                <a:gd name="connsiteY98" fmla="*/ 50069 h 145533"/>
                <a:gd name="connsiteX99" fmla="*/ 42726 w 142863"/>
                <a:gd name="connsiteY99" fmla="*/ 49401 h 145533"/>
                <a:gd name="connsiteX100" fmla="*/ 49402 w 142863"/>
                <a:gd name="connsiteY100" fmla="*/ 45396 h 145533"/>
                <a:gd name="connsiteX101" fmla="*/ 49402 w 142863"/>
                <a:gd name="connsiteY101" fmla="*/ 45396 h 145533"/>
                <a:gd name="connsiteX102" fmla="*/ 49402 w 142863"/>
                <a:gd name="connsiteY102" fmla="*/ 45396 h 145533"/>
                <a:gd name="connsiteX103" fmla="*/ 52739 w 142863"/>
                <a:gd name="connsiteY103" fmla="*/ 51404 h 145533"/>
                <a:gd name="connsiteX104" fmla="*/ 55410 w 142863"/>
                <a:gd name="connsiteY104" fmla="*/ 52072 h 145533"/>
                <a:gd name="connsiteX105" fmla="*/ 64089 w 142863"/>
                <a:gd name="connsiteY105" fmla="*/ 49401 h 145533"/>
                <a:gd name="connsiteX106" fmla="*/ 66091 w 142863"/>
                <a:gd name="connsiteY106" fmla="*/ 47399 h 145533"/>
                <a:gd name="connsiteX107" fmla="*/ 66091 w 142863"/>
                <a:gd name="connsiteY107" fmla="*/ 40055 h 145533"/>
                <a:gd name="connsiteX108" fmla="*/ 66759 w 142863"/>
                <a:gd name="connsiteY108" fmla="*/ 39388 h 145533"/>
                <a:gd name="connsiteX109" fmla="*/ 74770 w 142863"/>
                <a:gd name="connsiteY109" fmla="*/ 39388 h 145533"/>
                <a:gd name="connsiteX110" fmla="*/ 75438 w 142863"/>
                <a:gd name="connsiteY110" fmla="*/ 40055 h 145533"/>
                <a:gd name="connsiteX111" fmla="*/ 75438 w 142863"/>
                <a:gd name="connsiteY111" fmla="*/ 47399 h 145533"/>
                <a:gd name="connsiteX112" fmla="*/ 77440 w 142863"/>
                <a:gd name="connsiteY112" fmla="*/ 49401 h 145533"/>
                <a:gd name="connsiteX113" fmla="*/ 86119 w 142863"/>
                <a:gd name="connsiteY113" fmla="*/ 52072 h 145533"/>
                <a:gd name="connsiteX114" fmla="*/ 88789 w 142863"/>
                <a:gd name="connsiteY114" fmla="*/ 51404 h 145533"/>
                <a:gd name="connsiteX115" fmla="*/ 92127 w 142863"/>
                <a:gd name="connsiteY115" fmla="*/ 45396 h 145533"/>
                <a:gd name="connsiteX116" fmla="*/ 92127 w 142863"/>
                <a:gd name="connsiteY116" fmla="*/ 45396 h 145533"/>
                <a:gd name="connsiteX117" fmla="*/ 92127 w 142863"/>
                <a:gd name="connsiteY117" fmla="*/ 45396 h 145533"/>
                <a:gd name="connsiteX118" fmla="*/ 98803 w 142863"/>
                <a:gd name="connsiteY118" fmla="*/ 49401 h 145533"/>
                <a:gd name="connsiteX119" fmla="*/ 98803 w 142863"/>
                <a:gd name="connsiteY119" fmla="*/ 50069 h 145533"/>
                <a:gd name="connsiteX120" fmla="*/ 95465 w 142863"/>
                <a:gd name="connsiteY120" fmla="*/ 56077 h 145533"/>
                <a:gd name="connsiteX121" fmla="*/ 96132 w 142863"/>
                <a:gd name="connsiteY121" fmla="*/ 58747 h 145533"/>
                <a:gd name="connsiteX122" fmla="*/ 102808 w 142863"/>
                <a:gd name="connsiteY122" fmla="*/ 65424 h 145533"/>
                <a:gd name="connsiteX123" fmla="*/ 105479 w 142863"/>
                <a:gd name="connsiteY123" fmla="*/ 66091 h 145533"/>
                <a:gd name="connsiteX124" fmla="*/ 111487 w 142863"/>
                <a:gd name="connsiteY124" fmla="*/ 62753 h 145533"/>
                <a:gd name="connsiteX125" fmla="*/ 112154 w 142863"/>
                <a:gd name="connsiteY125" fmla="*/ 62753 h 145533"/>
                <a:gd name="connsiteX126" fmla="*/ 116160 w 142863"/>
                <a:gd name="connsiteY126" fmla="*/ 69429 h 145533"/>
                <a:gd name="connsiteX127" fmla="*/ 116160 w 142863"/>
                <a:gd name="connsiteY127" fmla="*/ 70097 h 145533"/>
                <a:gd name="connsiteX128" fmla="*/ 110819 w 142863"/>
                <a:gd name="connsiteY128" fmla="*/ 72767 h 145533"/>
                <a:gd name="connsiteX129" fmla="*/ 110152 w 142863"/>
                <a:gd name="connsiteY129" fmla="*/ 75437 h 145533"/>
                <a:gd name="connsiteX130" fmla="*/ 112822 w 142863"/>
                <a:gd name="connsiteY130" fmla="*/ 84116 h 145533"/>
                <a:gd name="connsiteX131" fmla="*/ 114825 w 142863"/>
                <a:gd name="connsiteY131" fmla="*/ 86119 h 145533"/>
                <a:gd name="connsiteX132" fmla="*/ 122168 w 142863"/>
                <a:gd name="connsiteY132" fmla="*/ 86119 h 145533"/>
                <a:gd name="connsiteX133" fmla="*/ 122836 w 142863"/>
                <a:gd name="connsiteY133" fmla="*/ 86786 h 145533"/>
                <a:gd name="connsiteX134" fmla="*/ 122836 w 142863"/>
                <a:gd name="connsiteY134" fmla="*/ 94797 h 145533"/>
                <a:gd name="connsiteX135" fmla="*/ 122168 w 142863"/>
                <a:gd name="connsiteY135" fmla="*/ 95465 h 145533"/>
                <a:gd name="connsiteX136" fmla="*/ 114825 w 142863"/>
                <a:gd name="connsiteY136" fmla="*/ 95465 h 145533"/>
                <a:gd name="connsiteX137" fmla="*/ 112822 w 142863"/>
                <a:gd name="connsiteY137" fmla="*/ 97467 h 145533"/>
                <a:gd name="connsiteX138" fmla="*/ 110152 w 142863"/>
                <a:gd name="connsiteY138" fmla="*/ 106146 h 145533"/>
                <a:gd name="connsiteX139" fmla="*/ 110819 w 142863"/>
                <a:gd name="connsiteY139" fmla="*/ 108816 h 145533"/>
                <a:gd name="connsiteX140" fmla="*/ 116827 w 142863"/>
                <a:gd name="connsiteY140" fmla="*/ 112154 h 145533"/>
                <a:gd name="connsiteX141" fmla="*/ 116827 w 142863"/>
                <a:gd name="connsiteY141" fmla="*/ 112822 h 145533"/>
                <a:gd name="connsiteX142" fmla="*/ 112822 w 142863"/>
                <a:gd name="connsiteY142" fmla="*/ 119498 h 145533"/>
                <a:gd name="connsiteX143" fmla="*/ 112822 w 142863"/>
                <a:gd name="connsiteY143" fmla="*/ 119498 h 145533"/>
                <a:gd name="connsiteX144" fmla="*/ 138858 w 142863"/>
                <a:gd name="connsiteY144" fmla="*/ 114825 h 145533"/>
                <a:gd name="connsiteX145" fmla="*/ 120833 w 142863"/>
                <a:gd name="connsiteY145" fmla="*/ 114825 h 145533"/>
                <a:gd name="connsiteX146" fmla="*/ 120833 w 142863"/>
                <a:gd name="connsiteY146" fmla="*/ 114157 h 145533"/>
                <a:gd name="connsiteX147" fmla="*/ 121501 w 142863"/>
                <a:gd name="connsiteY147" fmla="*/ 110819 h 145533"/>
                <a:gd name="connsiteX148" fmla="*/ 119498 w 142863"/>
                <a:gd name="connsiteY148" fmla="*/ 108149 h 145533"/>
                <a:gd name="connsiteX149" fmla="*/ 114825 w 142863"/>
                <a:gd name="connsiteY149" fmla="*/ 105479 h 145533"/>
                <a:gd name="connsiteX150" fmla="*/ 116160 w 142863"/>
                <a:gd name="connsiteY150" fmla="*/ 99470 h 145533"/>
                <a:gd name="connsiteX151" fmla="*/ 121501 w 142863"/>
                <a:gd name="connsiteY151" fmla="*/ 99470 h 145533"/>
                <a:gd name="connsiteX152" fmla="*/ 126174 w 142863"/>
                <a:gd name="connsiteY152" fmla="*/ 94797 h 145533"/>
                <a:gd name="connsiteX153" fmla="*/ 126174 w 142863"/>
                <a:gd name="connsiteY153" fmla="*/ 86786 h 145533"/>
                <a:gd name="connsiteX154" fmla="*/ 121501 w 142863"/>
                <a:gd name="connsiteY154" fmla="*/ 82113 h 145533"/>
                <a:gd name="connsiteX155" fmla="*/ 116160 w 142863"/>
                <a:gd name="connsiteY155" fmla="*/ 82113 h 145533"/>
                <a:gd name="connsiteX156" fmla="*/ 114825 w 142863"/>
                <a:gd name="connsiteY156" fmla="*/ 76105 h 145533"/>
                <a:gd name="connsiteX157" fmla="*/ 119498 w 142863"/>
                <a:gd name="connsiteY157" fmla="*/ 73434 h 145533"/>
                <a:gd name="connsiteX158" fmla="*/ 121501 w 142863"/>
                <a:gd name="connsiteY158" fmla="*/ 66759 h 145533"/>
                <a:gd name="connsiteX159" fmla="*/ 117495 w 142863"/>
                <a:gd name="connsiteY159" fmla="*/ 60083 h 145533"/>
                <a:gd name="connsiteX160" fmla="*/ 114825 w 142863"/>
                <a:gd name="connsiteY160" fmla="*/ 58080 h 145533"/>
                <a:gd name="connsiteX161" fmla="*/ 110819 w 142863"/>
                <a:gd name="connsiteY161" fmla="*/ 58747 h 145533"/>
                <a:gd name="connsiteX162" fmla="*/ 106146 w 142863"/>
                <a:gd name="connsiteY162" fmla="*/ 61418 h 145533"/>
                <a:gd name="connsiteX163" fmla="*/ 101473 w 142863"/>
                <a:gd name="connsiteY163" fmla="*/ 56745 h 145533"/>
                <a:gd name="connsiteX164" fmla="*/ 104144 w 142863"/>
                <a:gd name="connsiteY164" fmla="*/ 52072 h 145533"/>
                <a:gd name="connsiteX165" fmla="*/ 104811 w 142863"/>
                <a:gd name="connsiteY165" fmla="*/ 48734 h 145533"/>
                <a:gd name="connsiteX166" fmla="*/ 102808 w 142863"/>
                <a:gd name="connsiteY166" fmla="*/ 46064 h 145533"/>
                <a:gd name="connsiteX167" fmla="*/ 96132 w 142863"/>
                <a:gd name="connsiteY167" fmla="*/ 42058 h 145533"/>
                <a:gd name="connsiteX168" fmla="*/ 92127 w 142863"/>
                <a:gd name="connsiteY168" fmla="*/ 41390 h 145533"/>
                <a:gd name="connsiteX169" fmla="*/ 89457 w 142863"/>
                <a:gd name="connsiteY169" fmla="*/ 43393 h 145533"/>
                <a:gd name="connsiteX170" fmla="*/ 86786 w 142863"/>
                <a:gd name="connsiteY170" fmla="*/ 48066 h 145533"/>
                <a:gd name="connsiteX171" fmla="*/ 80778 w 142863"/>
                <a:gd name="connsiteY171" fmla="*/ 46731 h 145533"/>
                <a:gd name="connsiteX172" fmla="*/ 80778 w 142863"/>
                <a:gd name="connsiteY172" fmla="*/ 41390 h 145533"/>
                <a:gd name="connsiteX173" fmla="*/ 76105 w 142863"/>
                <a:gd name="connsiteY173" fmla="*/ 36717 h 145533"/>
                <a:gd name="connsiteX174" fmla="*/ 68094 w 142863"/>
                <a:gd name="connsiteY174" fmla="*/ 36717 h 145533"/>
                <a:gd name="connsiteX175" fmla="*/ 63421 w 142863"/>
                <a:gd name="connsiteY175" fmla="*/ 41390 h 145533"/>
                <a:gd name="connsiteX176" fmla="*/ 63421 w 142863"/>
                <a:gd name="connsiteY176" fmla="*/ 46731 h 145533"/>
                <a:gd name="connsiteX177" fmla="*/ 57412 w 142863"/>
                <a:gd name="connsiteY177" fmla="*/ 48066 h 145533"/>
                <a:gd name="connsiteX178" fmla="*/ 54743 w 142863"/>
                <a:gd name="connsiteY178" fmla="*/ 43393 h 145533"/>
                <a:gd name="connsiteX179" fmla="*/ 52072 w 142863"/>
                <a:gd name="connsiteY179" fmla="*/ 41390 h 145533"/>
                <a:gd name="connsiteX180" fmla="*/ 48066 w 142863"/>
                <a:gd name="connsiteY180" fmla="*/ 42058 h 145533"/>
                <a:gd name="connsiteX181" fmla="*/ 41390 w 142863"/>
                <a:gd name="connsiteY181" fmla="*/ 46064 h 145533"/>
                <a:gd name="connsiteX182" fmla="*/ 39388 w 142863"/>
                <a:gd name="connsiteY182" fmla="*/ 48734 h 145533"/>
                <a:gd name="connsiteX183" fmla="*/ 40056 w 142863"/>
                <a:gd name="connsiteY183" fmla="*/ 52072 h 145533"/>
                <a:gd name="connsiteX184" fmla="*/ 42726 w 142863"/>
                <a:gd name="connsiteY184" fmla="*/ 56745 h 145533"/>
                <a:gd name="connsiteX185" fmla="*/ 38053 w 142863"/>
                <a:gd name="connsiteY185" fmla="*/ 61418 h 145533"/>
                <a:gd name="connsiteX186" fmla="*/ 33379 w 142863"/>
                <a:gd name="connsiteY186" fmla="*/ 58747 h 145533"/>
                <a:gd name="connsiteX187" fmla="*/ 29374 w 142863"/>
                <a:gd name="connsiteY187" fmla="*/ 58080 h 145533"/>
                <a:gd name="connsiteX188" fmla="*/ 26704 w 142863"/>
                <a:gd name="connsiteY188" fmla="*/ 60083 h 145533"/>
                <a:gd name="connsiteX189" fmla="*/ 22698 w 142863"/>
                <a:gd name="connsiteY189" fmla="*/ 66759 h 145533"/>
                <a:gd name="connsiteX190" fmla="*/ 24701 w 142863"/>
                <a:gd name="connsiteY190" fmla="*/ 73434 h 145533"/>
                <a:gd name="connsiteX191" fmla="*/ 29374 w 142863"/>
                <a:gd name="connsiteY191" fmla="*/ 76105 h 145533"/>
                <a:gd name="connsiteX192" fmla="*/ 28039 w 142863"/>
                <a:gd name="connsiteY192" fmla="*/ 82113 h 145533"/>
                <a:gd name="connsiteX193" fmla="*/ 22698 w 142863"/>
                <a:gd name="connsiteY193" fmla="*/ 82113 h 145533"/>
                <a:gd name="connsiteX194" fmla="*/ 18025 w 142863"/>
                <a:gd name="connsiteY194" fmla="*/ 86786 h 145533"/>
                <a:gd name="connsiteX195" fmla="*/ 18025 w 142863"/>
                <a:gd name="connsiteY195" fmla="*/ 94797 h 145533"/>
                <a:gd name="connsiteX196" fmla="*/ 22698 w 142863"/>
                <a:gd name="connsiteY196" fmla="*/ 99470 h 145533"/>
                <a:gd name="connsiteX197" fmla="*/ 28039 w 142863"/>
                <a:gd name="connsiteY197" fmla="*/ 99470 h 145533"/>
                <a:gd name="connsiteX198" fmla="*/ 29374 w 142863"/>
                <a:gd name="connsiteY198" fmla="*/ 105479 h 145533"/>
                <a:gd name="connsiteX199" fmla="*/ 23366 w 142863"/>
                <a:gd name="connsiteY199" fmla="*/ 107481 h 145533"/>
                <a:gd name="connsiteX200" fmla="*/ 21363 w 142863"/>
                <a:gd name="connsiteY200" fmla="*/ 110152 h 145533"/>
                <a:gd name="connsiteX201" fmla="*/ 22030 w 142863"/>
                <a:gd name="connsiteY201" fmla="*/ 113489 h 145533"/>
                <a:gd name="connsiteX202" fmla="*/ 22030 w 142863"/>
                <a:gd name="connsiteY202" fmla="*/ 114157 h 145533"/>
                <a:gd name="connsiteX203" fmla="*/ 4006 w 142863"/>
                <a:gd name="connsiteY203" fmla="*/ 114157 h 145533"/>
                <a:gd name="connsiteX204" fmla="*/ 4006 w 142863"/>
                <a:gd name="connsiteY204" fmla="*/ 26036 h 145533"/>
                <a:gd name="connsiteX205" fmla="*/ 138858 w 142863"/>
                <a:gd name="connsiteY205" fmla="*/ 26036 h 145533"/>
                <a:gd name="connsiteX206" fmla="*/ 138858 w 142863"/>
                <a:gd name="connsiteY206" fmla="*/ 114825 h 1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142863" h="145533">
                  <a:moveTo>
                    <a:pt x="140861" y="0"/>
                  </a:moveTo>
                  <a:lnTo>
                    <a:pt x="2003" y="0"/>
                  </a:lnTo>
                  <a:cubicBezTo>
                    <a:pt x="668" y="0"/>
                    <a:pt x="0" y="1335"/>
                    <a:pt x="0" y="2003"/>
                  </a:cubicBezTo>
                  <a:lnTo>
                    <a:pt x="0" y="24033"/>
                  </a:lnTo>
                  <a:lnTo>
                    <a:pt x="0" y="116827"/>
                  </a:lnTo>
                  <a:cubicBezTo>
                    <a:pt x="0" y="118163"/>
                    <a:pt x="668" y="118830"/>
                    <a:pt x="2003" y="118830"/>
                  </a:cubicBezTo>
                  <a:lnTo>
                    <a:pt x="24701" y="118830"/>
                  </a:lnTo>
                  <a:lnTo>
                    <a:pt x="26036" y="120833"/>
                  </a:lnTo>
                  <a:cubicBezTo>
                    <a:pt x="27371" y="123503"/>
                    <a:pt x="30042" y="124171"/>
                    <a:pt x="32712" y="122836"/>
                  </a:cubicBezTo>
                  <a:lnTo>
                    <a:pt x="37385" y="120166"/>
                  </a:lnTo>
                  <a:cubicBezTo>
                    <a:pt x="38720" y="121501"/>
                    <a:pt x="40056" y="123503"/>
                    <a:pt x="42058" y="124839"/>
                  </a:cubicBezTo>
                  <a:lnTo>
                    <a:pt x="39388" y="129512"/>
                  </a:lnTo>
                  <a:cubicBezTo>
                    <a:pt x="38720" y="130847"/>
                    <a:pt x="38720" y="132182"/>
                    <a:pt x="38720" y="133517"/>
                  </a:cubicBezTo>
                  <a:cubicBezTo>
                    <a:pt x="39388" y="134853"/>
                    <a:pt x="40056" y="135520"/>
                    <a:pt x="40723" y="136188"/>
                  </a:cubicBezTo>
                  <a:lnTo>
                    <a:pt x="47399" y="140193"/>
                  </a:lnTo>
                  <a:cubicBezTo>
                    <a:pt x="49402" y="141528"/>
                    <a:pt x="52739" y="140861"/>
                    <a:pt x="54075" y="138190"/>
                  </a:cubicBezTo>
                  <a:lnTo>
                    <a:pt x="56745" y="133517"/>
                  </a:lnTo>
                  <a:cubicBezTo>
                    <a:pt x="58748" y="134185"/>
                    <a:pt x="60751" y="134853"/>
                    <a:pt x="62753" y="135520"/>
                  </a:cubicBezTo>
                  <a:lnTo>
                    <a:pt x="62753" y="140861"/>
                  </a:lnTo>
                  <a:cubicBezTo>
                    <a:pt x="62753" y="143531"/>
                    <a:pt x="64756" y="145534"/>
                    <a:pt x="67426" y="145534"/>
                  </a:cubicBezTo>
                  <a:lnTo>
                    <a:pt x="75438" y="145534"/>
                  </a:lnTo>
                  <a:cubicBezTo>
                    <a:pt x="78108" y="145534"/>
                    <a:pt x="80111" y="143531"/>
                    <a:pt x="80111" y="140861"/>
                  </a:cubicBezTo>
                  <a:lnTo>
                    <a:pt x="80111" y="135520"/>
                  </a:lnTo>
                  <a:cubicBezTo>
                    <a:pt x="82113" y="134853"/>
                    <a:pt x="84116" y="134853"/>
                    <a:pt x="86119" y="133517"/>
                  </a:cubicBezTo>
                  <a:lnTo>
                    <a:pt x="88789" y="138190"/>
                  </a:lnTo>
                  <a:cubicBezTo>
                    <a:pt x="90124" y="140861"/>
                    <a:pt x="92795" y="141528"/>
                    <a:pt x="95465" y="140193"/>
                  </a:cubicBezTo>
                  <a:lnTo>
                    <a:pt x="102141" y="136188"/>
                  </a:lnTo>
                  <a:cubicBezTo>
                    <a:pt x="103476" y="135520"/>
                    <a:pt x="104144" y="134185"/>
                    <a:pt x="104144" y="133517"/>
                  </a:cubicBezTo>
                  <a:cubicBezTo>
                    <a:pt x="104144" y="132182"/>
                    <a:pt x="104144" y="130847"/>
                    <a:pt x="103476" y="129512"/>
                  </a:cubicBezTo>
                  <a:lnTo>
                    <a:pt x="100806" y="124839"/>
                  </a:lnTo>
                  <a:cubicBezTo>
                    <a:pt x="102141" y="123503"/>
                    <a:pt x="104144" y="122168"/>
                    <a:pt x="105479" y="120166"/>
                  </a:cubicBezTo>
                  <a:lnTo>
                    <a:pt x="110152" y="122836"/>
                  </a:lnTo>
                  <a:cubicBezTo>
                    <a:pt x="112154" y="124171"/>
                    <a:pt x="115493" y="123503"/>
                    <a:pt x="116827" y="120833"/>
                  </a:cubicBezTo>
                  <a:lnTo>
                    <a:pt x="118163" y="118830"/>
                  </a:lnTo>
                  <a:lnTo>
                    <a:pt x="140861" y="118830"/>
                  </a:lnTo>
                  <a:cubicBezTo>
                    <a:pt x="142196" y="118830"/>
                    <a:pt x="142864" y="118163"/>
                    <a:pt x="142864" y="116827"/>
                  </a:cubicBezTo>
                  <a:lnTo>
                    <a:pt x="142864" y="24033"/>
                  </a:lnTo>
                  <a:lnTo>
                    <a:pt x="142864" y="2003"/>
                  </a:lnTo>
                  <a:cubicBezTo>
                    <a:pt x="142864" y="1335"/>
                    <a:pt x="142196" y="0"/>
                    <a:pt x="140861" y="0"/>
                  </a:cubicBezTo>
                  <a:close/>
                  <a:moveTo>
                    <a:pt x="4006" y="4673"/>
                  </a:moveTo>
                  <a:lnTo>
                    <a:pt x="138858" y="4673"/>
                  </a:lnTo>
                  <a:lnTo>
                    <a:pt x="138858" y="22030"/>
                  </a:lnTo>
                  <a:lnTo>
                    <a:pt x="4006" y="22030"/>
                  </a:lnTo>
                  <a:lnTo>
                    <a:pt x="4006" y="4673"/>
                  </a:lnTo>
                  <a:close/>
                  <a:moveTo>
                    <a:pt x="112822" y="119498"/>
                  </a:moveTo>
                  <a:lnTo>
                    <a:pt x="106814" y="116160"/>
                  </a:lnTo>
                  <a:cubicBezTo>
                    <a:pt x="106146" y="115493"/>
                    <a:pt x="104811" y="116160"/>
                    <a:pt x="104144" y="116827"/>
                  </a:cubicBezTo>
                  <a:cubicBezTo>
                    <a:pt x="102141" y="119498"/>
                    <a:pt x="100138" y="121501"/>
                    <a:pt x="97468" y="123503"/>
                  </a:cubicBezTo>
                  <a:cubicBezTo>
                    <a:pt x="96800" y="124171"/>
                    <a:pt x="96132" y="125506"/>
                    <a:pt x="96800" y="126174"/>
                  </a:cubicBezTo>
                  <a:lnTo>
                    <a:pt x="100138" y="132182"/>
                  </a:lnTo>
                  <a:cubicBezTo>
                    <a:pt x="100138" y="132182"/>
                    <a:pt x="100138" y="132849"/>
                    <a:pt x="100138" y="132849"/>
                  </a:cubicBezTo>
                  <a:lnTo>
                    <a:pt x="93462" y="136855"/>
                  </a:lnTo>
                  <a:cubicBezTo>
                    <a:pt x="93462" y="136855"/>
                    <a:pt x="92795" y="136855"/>
                    <a:pt x="92795" y="136855"/>
                  </a:cubicBezTo>
                  <a:lnTo>
                    <a:pt x="89457" y="130847"/>
                  </a:lnTo>
                  <a:cubicBezTo>
                    <a:pt x="88789" y="130179"/>
                    <a:pt x="87454" y="129512"/>
                    <a:pt x="86786" y="130179"/>
                  </a:cubicBezTo>
                  <a:cubicBezTo>
                    <a:pt x="84116" y="131514"/>
                    <a:pt x="80778" y="132182"/>
                    <a:pt x="78108" y="132849"/>
                  </a:cubicBezTo>
                  <a:cubicBezTo>
                    <a:pt x="76772" y="132849"/>
                    <a:pt x="76105" y="134185"/>
                    <a:pt x="76105" y="134853"/>
                  </a:cubicBezTo>
                  <a:lnTo>
                    <a:pt x="76105" y="142196"/>
                  </a:lnTo>
                  <a:cubicBezTo>
                    <a:pt x="76105" y="142196"/>
                    <a:pt x="76105" y="142863"/>
                    <a:pt x="75438" y="142863"/>
                  </a:cubicBezTo>
                  <a:lnTo>
                    <a:pt x="67426" y="142863"/>
                  </a:lnTo>
                  <a:cubicBezTo>
                    <a:pt x="67426" y="142863"/>
                    <a:pt x="66759" y="142863"/>
                    <a:pt x="66759" y="142196"/>
                  </a:cubicBezTo>
                  <a:lnTo>
                    <a:pt x="66759" y="134853"/>
                  </a:lnTo>
                  <a:cubicBezTo>
                    <a:pt x="66759" y="133517"/>
                    <a:pt x="66091" y="132849"/>
                    <a:pt x="64756" y="132849"/>
                  </a:cubicBezTo>
                  <a:cubicBezTo>
                    <a:pt x="62085" y="132182"/>
                    <a:pt x="58748" y="131514"/>
                    <a:pt x="56077" y="130179"/>
                  </a:cubicBezTo>
                  <a:cubicBezTo>
                    <a:pt x="56077" y="130179"/>
                    <a:pt x="55410" y="130179"/>
                    <a:pt x="55410" y="130179"/>
                  </a:cubicBezTo>
                  <a:cubicBezTo>
                    <a:pt x="54743" y="130179"/>
                    <a:pt x="54075" y="130847"/>
                    <a:pt x="53407" y="131514"/>
                  </a:cubicBezTo>
                  <a:lnTo>
                    <a:pt x="50069" y="137522"/>
                  </a:lnTo>
                  <a:cubicBezTo>
                    <a:pt x="50069" y="137522"/>
                    <a:pt x="49402" y="137522"/>
                    <a:pt x="49402" y="137522"/>
                  </a:cubicBezTo>
                  <a:lnTo>
                    <a:pt x="42726" y="133517"/>
                  </a:lnTo>
                  <a:cubicBezTo>
                    <a:pt x="42726" y="133517"/>
                    <a:pt x="42726" y="132849"/>
                    <a:pt x="42726" y="132849"/>
                  </a:cubicBezTo>
                  <a:lnTo>
                    <a:pt x="46064" y="126841"/>
                  </a:lnTo>
                  <a:cubicBezTo>
                    <a:pt x="46731" y="126174"/>
                    <a:pt x="46064" y="124839"/>
                    <a:pt x="45396" y="124171"/>
                  </a:cubicBezTo>
                  <a:cubicBezTo>
                    <a:pt x="42726" y="122168"/>
                    <a:pt x="40723" y="120166"/>
                    <a:pt x="38720" y="117495"/>
                  </a:cubicBezTo>
                  <a:cubicBezTo>
                    <a:pt x="38053" y="116827"/>
                    <a:pt x="36717" y="116160"/>
                    <a:pt x="36050" y="116827"/>
                  </a:cubicBezTo>
                  <a:lnTo>
                    <a:pt x="30042" y="120166"/>
                  </a:lnTo>
                  <a:cubicBezTo>
                    <a:pt x="30042" y="120166"/>
                    <a:pt x="29374" y="120166"/>
                    <a:pt x="29374" y="120166"/>
                  </a:cubicBezTo>
                  <a:lnTo>
                    <a:pt x="25369" y="113489"/>
                  </a:lnTo>
                  <a:cubicBezTo>
                    <a:pt x="25369" y="113489"/>
                    <a:pt x="25369" y="112822"/>
                    <a:pt x="25369" y="112822"/>
                  </a:cubicBezTo>
                  <a:lnTo>
                    <a:pt x="31377" y="109484"/>
                  </a:lnTo>
                  <a:cubicBezTo>
                    <a:pt x="32044" y="108816"/>
                    <a:pt x="32712" y="107481"/>
                    <a:pt x="32044" y="106814"/>
                  </a:cubicBezTo>
                  <a:cubicBezTo>
                    <a:pt x="30709" y="104143"/>
                    <a:pt x="30042" y="100806"/>
                    <a:pt x="29374" y="98135"/>
                  </a:cubicBezTo>
                  <a:cubicBezTo>
                    <a:pt x="29374" y="96800"/>
                    <a:pt x="28039" y="96132"/>
                    <a:pt x="27371" y="96132"/>
                  </a:cubicBezTo>
                  <a:lnTo>
                    <a:pt x="20028" y="96132"/>
                  </a:lnTo>
                  <a:cubicBezTo>
                    <a:pt x="20028" y="96132"/>
                    <a:pt x="19360" y="96132"/>
                    <a:pt x="19360" y="95465"/>
                  </a:cubicBezTo>
                  <a:lnTo>
                    <a:pt x="19360" y="87454"/>
                  </a:lnTo>
                  <a:cubicBezTo>
                    <a:pt x="19360" y="87454"/>
                    <a:pt x="19360" y="86786"/>
                    <a:pt x="20028" y="86786"/>
                  </a:cubicBezTo>
                  <a:lnTo>
                    <a:pt x="27371" y="86786"/>
                  </a:lnTo>
                  <a:cubicBezTo>
                    <a:pt x="28706" y="86786"/>
                    <a:pt x="29374" y="86119"/>
                    <a:pt x="29374" y="84784"/>
                  </a:cubicBezTo>
                  <a:cubicBezTo>
                    <a:pt x="30042" y="82113"/>
                    <a:pt x="30709" y="78775"/>
                    <a:pt x="32044" y="76105"/>
                  </a:cubicBezTo>
                  <a:cubicBezTo>
                    <a:pt x="32712" y="75437"/>
                    <a:pt x="32044" y="74102"/>
                    <a:pt x="31377" y="73434"/>
                  </a:cubicBezTo>
                  <a:lnTo>
                    <a:pt x="25369" y="70097"/>
                  </a:lnTo>
                  <a:cubicBezTo>
                    <a:pt x="25369" y="70097"/>
                    <a:pt x="25369" y="69429"/>
                    <a:pt x="25369" y="69429"/>
                  </a:cubicBezTo>
                  <a:lnTo>
                    <a:pt x="29374" y="62753"/>
                  </a:lnTo>
                  <a:cubicBezTo>
                    <a:pt x="29374" y="62753"/>
                    <a:pt x="30042" y="62753"/>
                    <a:pt x="30042" y="62753"/>
                  </a:cubicBezTo>
                  <a:lnTo>
                    <a:pt x="36050" y="66091"/>
                  </a:lnTo>
                  <a:cubicBezTo>
                    <a:pt x="36717" y="66759"/>
                    <a:pt x="38053" y="66091"/>
                    <a:pt x="38720" y="65424"/>
                  </a:cubicBezTo>
                  <a:cubicBezTo>
                    <a:pt x="40723" y="62753"/>
                    <a:pt x="42726" y="60751"/>
                    <a:pt x="45396" y="58747"/>
                  </a:cubicBezTo>
                  <a:cubicBezTo>
                    <a:pt x="46064" y="58080"/>
                    <a:pt x="46731" y="56745"/>
                    <a:pt x="46064" y="56077"/>
                  </a:cubicBezTo>
                  <a:lnTo>
                    <a:pt x="42726" y="50069"/>
                  </a:lnTo>
                  <a:cubicBezTo>
                    <a:pt x="42726" y="50069"/>
                    <a:pt x="42726" y="49401"/>
                    <a:pt x="42726" y="49401"/>
                  </a:cubicBezTo>
                  <a:lnTo>
                    <a:pt x="49402" y="45396"/>
                  </a:lnTo>
                  <a:cubicBezTo>
                    <a:pt x="49402" y="45396"/>
                    <a:pt x="49402" y="45396"/>
                    <a:pt x="49402" y="45396"/>
                  </a:cubicBezTo>
                  <a:cubicBezTo>
                    <a:pt x="49402" y="45396"/>
                    <a:pt x="49402" y="45396"/>
                    <a:pt x="49402" y="45396"/>
                  </a:cubicBezTo>
                  <a:lnTo>
                    <a:pt x="52739" y="51404"/>
                  </a:lnTo>
                  <a:cubicBezTo>
                    <a:pt x="53407" y="52072"/>
                    <a:pt x="54743" y="52739"/>
                    <a:pt x="55410" y="52072"/>
                  </a:cubicBezTo>
                  <a:cubicBezTo>
                    <a:pt x="58080" y="50737"/>
                    <a:pt x="61418" y="50069"/>
                    <a:pt x="64089" y="49401"/>
                  </a:cubicBezTo>
                  <a:cubicBezTo>
                    <a:pt x="65424" y="49401"/>
                    <a:pt x="66091" y="48066"/>
                    <a:pt x="66091" y="47399"/>
                  </a:cubicBezTo>
                  <a:lnTo>
                    <a:pt x="66091" y="40055"/>
                  </a:lnTo>
                  <a:cubicBezTo>
                    <a:pt x="66091" y="40055"/>
                    <a:pt x="66091" y="39388"/>
                    <a:pt x="66759" y="39388"/>
                  </a:cubicBezTo>
                  <a:lnTo>
                    <a:pt x="74770" y="39388"/>
                  </a:lnTo>
                  <a:cubicBezTo>
                    <a:pt x="74770" y="39388"/>
                    <a:pt x="75438" y="39388"/>
                    <a:pt x="75438" y="40055"/>
                  </a:cubicBezTo>
                  <a:lnTo>
                    <a:pt x="75438" y="47399"/>
                  </a:lnTo>
                  <a:cubicBezTo>
                    <a:pt x="75438" y="48734"/>
                    <a:pt x="76105" y="49401"/>
                    <a:pt x="77440" y="49401"/>
                  </a:cubicBezTo>
                  <a:cubicBezTo>
                    <a:pt x="80111" y="50069"/>
                    <a:pt x="83448" y="50737"/>
                    <a:pt x="86119" y="52072"/>
                  </a:cubicBezTo>
                  <a:cubicBezTo>
                    <a:pt x="87454" y="52739"/>
                    <a:pt x="88122" y="52072"/>
                    <a:pt x="88789" y="51404"/>
                  </a:cubicBezTo>
                  <a:lnTo>
                    <a:pt x="92127" y="45396"/>
                  </a:lnTo>
                  <a:cubicBezTo>
                    <a:pt x="92127" y="45396"/>
                    <a:pt x="92127" y="45396"/>
                    <a:pt x="92127" y="45396"/>
                  </a:cubicBezTo>
                  <a:cubicBezTo>
                    <a:pt x="92127" y="45396"/>
                    <a:pt x="92127" y="45396"/>
                    <a:pt x="92127" y="45396"/>
                  </a:cubicBezTo>
                  <a:lnTo>
                    <a:pt x="98803" y="49401"/>
                  </a:lnTo>
                  <a:cubicBezTo>
                    <a:pt x="98803" y="49401"/>
                    <a:pt x="98803" y="50069"/>
                    <a:pt x="98803" y="50069"/>
                  </a:cubicBezTo>
                  <a:lnTo>
                    <a:pt x="95465" y="56077"/>
                  </a:lnTo>
                  <a:cubicBezTo>
                    <a:pt x="94798" y="56745"/>
                    <a:pt x="95465" y="58080"/>
                    <a:pt x="96132" y="58747"/>
                  </a:cubicBezTo>
                  <a:cubicBezTo>
                    <a:pt x="98803" y="60751"/>
                    <a:pt x="100806" y="62753"/>
                    <a:pt x="102808" y="65424"/>
                  </a:cubicBezTo>
                  <a:cubicBezTo>
                    <a:pt x="103476" y="66091"/>
                    <a:pt x="104811" y="66759"/>
                    <a:pt x="105479" y="66091"/>
                  </a:cubicBezTo>
                  <a:lnTo>
                    <a:pt x="111487" y="62753"/>
                  </a:lnTo>
                  <a:cubicBezTo>
                    <a:pt x="111487" y="62753"/>
                    <a:pt x="112154" y="62753"/>
                    <a:pt x="112154" y="62753"/>
                  </a:cubicBezTo>
                  <a:lnTo>
                    <a:pt x="116160" y="69429"/>
                  </a:lnTo>
                  <a:cubicBezTo>
                    <a:pt x="116160" y="69429"/>
                    <a:pt x="116160" y="70097"/>
                    <a:pt x="116160" y="70097"/>
                  </a:cubicBezTo>
                  <a:lnTo>
                    <a:pt x="110819" y="72767"/>
                  </a:lnTo>
                  <a:cubicBezTo>
                    <a:pt x="110152" y="73434"/>
                    <a:pt x="109485" y="74770"/>
                    <a:pt x="110152" y="75437"/>
                  </a:cubicBezTo>
                  <a:cubicBezTo>
                    <a:pt x="111487" y="78107"/>
                    <a:pt x="112154" y="81446"/>
                    <a:pt x="112822" y="84116"/>
                  </a:cubicBezTo>
                  <a:cubicBezTo>
                    <a:pt x="112822" y="85451"/>
                    <a:pt x="114158" y="86119"/>
                    <a:pt x="114825" y="86119"/>
                  </a:cubicBezTo>
                  <a:lnTo>
                    <a:pt x="122168" y="86119"/>
                  </a:lnTo>
                  <a:cubicBezTo>
                    <a:pt x="122168" y="86119"/>
                    <a:pt x="122836" y="86119"/>
                    <a:pt x="122836" y="86786"/>
                  </a:cubicBezTo>
                  <a:lnTo>
                    <a:pt x="122836" y="94797"/>
                  </a:lnTo>
                  <a:cubicBezTo>
                    <a:pt x="122836" y="94797"/>
                    <a:pt x="122836" y="95465"/>
                    <a:pt x="122168" y="95465"/>
                  </a:cubicBezTo>
                  <a:lnTo>
                    <a:pt x="114825" y="95465"/>
                  </a:lnTo>
                  <a:cubicBezTo>
                    <a:pt x="113490" y="95465"/>
                    <a:pt x="112822" y="96132"/>
                    <a:pt x="112822" y="97467"/>
                  </a:cubicBezTo>
                  <a:cubicBezTo>
                    <a:pt x="112154" y="100138"/>
                    <a:pt x="111487" y="103476"/>
                    <a:pt x="110152" y="106146"/>
                  </a:cubicBezTo>
                  <a:cubicBezTo>
                    <a:pt x="109485" y="107481"/>
                    <a:pt x="110152" y="108149"/>
                    <a:pt x="110819" y="108816"/>
                  </a:cubicBezTo>
                  <a:lnTo>
                    <a:pt x="116827" y="112154"/>
                  </a:lnTo>
                  <a:cubicBezTo>
                    <a:pt x="116827" y="112154"/>
                    <a:pt x="116827" y="112822"/>
                    <a:pt x="116827" y="112822"/>
                  </a:cubicBezTo>
                  <a:lnTo>
                    <a:pt x="112822" y="119498"/>
                  </a:lnTo>
                  <a:cubicBezTo>
                    <a:pt x="112822" y="119498"/>
                    <a:pt x="112822" y="119498"/>
                    <a:pt x="112822" y="119498"/>
                  </a:cubicBezTo>
                  <a:close/>
                  <a:moveTo>
                    <a:pt x="138858" y="114825"/>
                  </a:moveTo>
                  <a:lnTo>
                    <a:pt x="120833" y="114825"/>
                  </a:lnTo>
                  <a:lnTo>
                    <a:pt x="120833" y="114157"/>
                  </a:lnTo>
                  <a:cubicBezTo>
                    <a:pt x="121501" y="112822"/>
                    <a:pt x="121501" y="111487"/>
                    <a:pt x="121501" y="110819"/>
                  </a:cubicBezTo>
                  <a:cubicBezTo>
                    <a:pt x="121501" y="109484"/>
                    <a:pt x="120166" y="108816"/>
                    <a:pt x="119498" y="108149"/>
                  </a:cubicBezTo>
                  <a:lnTo>
                    <a:pt x="114825" y="105479"/>
                  </a:lnTo>
                  <a:cubicBezTo>
                    <a:pt x="115493" y="103476"/>
                    <a:pt x="116160" y="101473"/>
                    <a:pt x="116160" y="99470"/>
                  </a:cubicBezTo>
                  <a:lnTo>
                    <a:pt x="121501" y="99470"/>
                  </a:lnTo>
                  <a:cubicBezTo>
                    <a:pt x="124171" y="99470"/>
                    <a:pt x="126174" y="97467"/>
                    <a:pt x="126174" y="94797"/>
                  </a:cubicBezTo>
                  <a:lnTo>
                    <a:pt x="126174" y="86786"/>
                  </a:lnTo>
                  <a:cubicBezTo>
                    <a:pt x="126174" y="84116"/>
                    <a:pt x="124171" y="82113"/>
                    <a:pt x="121501" y="82113"/>
                  </a:cubicBezTo>
                  <a:lnTo>
                    <a:pt x="116160" y="82113"/>
                  </a:lnTo>
                  <a:cubicBezTo>
                    <a:pt x="115493" y="80110"/>
                    <a:pt x="115493" y="78107"/>
                    <a:pt x="114825" y="76105"/>
                  </a:cubicBezTo>
                  <a:lnTo>
                    <a:pt x="119498" y="73434"/>
                  </a:lnTo>
                  <a:cubicBezTo>
                    <a:pt x="121501" y="72099"/>
                    <a:pt x="122836" y="69429"/>
                    <a:pt x="121501" y="66759"/>
                  </a:cubicBezTo>
                  <a:lnTo>
                    <a:pt x="117495" y="60083"/>
                  </a:lnTo>
                  <a:cubicBezTo>
                    <a:pt x="116827" y="58747"/>
                    <a:pt x="115493" y="58080"/>
                    <a:pt x="114825" y="58080"/>
                  </a:cubicBezTo>
                  <a:cubicBezTo>
                    <a:pt x="113490" y="58080"/>
                    <a:pt x="112154" y="58080"/>
                    <a:pt x="110819" y="58747"/>
                  </a:cubicBezTo>
                  <a:lnTo>
                    <a:pt x="106146" y="61418"/>
                  </a:lnTo>
                  <a:cubicBezTo>
                    <a:pt x="104811" y="60083"/>
                    <a:pt x="103476" y="58747"/>
                    <a:pt x="101473" y="56745"/>
                  </a:cubicBezTo>
                  <a:lnTo>
                    <a:pt x="104144" y="52072"/>
                  </a:lnTo>
                  <a:cubicBezTo>
                    <a:pt x="104811" y="50737"/>
                    <a:pt x="104811" y="49401"/>
                    <a:pt x="104811" y="48734"/>
                  </a:cubicBezTo>
                  <a:cubicBezTo>
                    <a:pt x="104144" y="47399"/>
                    <a:pt x="103476" y="46731"/>
                    <a:pt x="102808" y="46064"/>
                  </a:cubicBezTo>
                  <a:lnTo>
                    <a:pt x="96132" y="42058"/>
                  </a:lnTo>
                  <a:cubicBezTo>
                    <a:pt x="94798" y="41390"/>
                    <a:pt x="93462" y="41390"/>
                    <a:pt x="92127" y="41390"/>
                  </a:cubicBezTo>
                  <a:cubicBezTo>
                    <a:pt x="90792" y="41390"/>
                    <a:pt x="90124" y="42725"/>
                    <a:pt x="89457" y="43393"/>
                  </a:cubicBezTo>
                  <a:lnTo>
                    <a:pt x="86786" y="48066"/>
                  </a:lnTo>
                  <a:cubicBezTo>
                    <a:pt x="84784" y="47399"/>
                    <a:pt x="82781" y="46731"/>
                    <a:pt x="80778" y="46731"/>
                  </a:cubicBezTo>
                  <a:lnTo>
                    <a:pt x="80778" y="41390"/>
                  </a:lnTo>
                  <a:cubicBezTo>
                    <a:pt x="80778" y="38720"/>
                    <a:pt x="78775" y="36717"/>
                    <a:pt x="76105" y="36717"/>
                  </a:cubicBezTo>
                  <a:lnTo>
                    <a:pt x="68094" y="36717"/>
                  </a:lnTo>
                  <a:cubicBezTo>
                    <a:pt x="65424" y="36717"/>
                    <a:pt x="63421" y="38720"/>
                    <a:pt x="63421" y="41390"/>
                  </a:cubicBezTo>
                  <a:lnTo>
                    <a:pt x="63421" y="46731"/>
                  </a:lnTo>
                  <a:cubicBezTo>
                    <a:pt x="61418" y="47399"/>
                    <a:pt x="59416" y="47399"/>
                    <a:pt x="57412" y="48066"/>
                  </a:cubicBezTo>
                  <a:lnTo>
                    <a:pt x="54743" y="43393"/>
                  </a:lnTo>
                  <a:cubicBezTo>
                    <a:pt x="54075" y="42058"/>
                    <a:pt x="52739" y="41390"/>
                    <a:pt x="52072" y="41390"/>
                  </a:cubicBezTo>
                  <a:cubicBezTo>
                    <a:pt x="50737" y="41390"/>
                    <a:pt x="49402" y="41390"/>
                    <a:pt x="48066" y="42058"/>
                  </a:cubicBezTo>
                  <a:lnTo>
                    <a:pt x="41390" y="46064"/>
                  </a:lnTo>
                  <a:cubicBezTo>
                    <a:pt x="40056" y="46731"/>
                    <a:pt x="39388" y="48066"/>
                    <a:pt x="39388" y="48734"/>
                  </a:cubicBezTo>
                  <a:cubicBezTo>
                    <a:pt x="39388" y="50069"/>
                    <a:pt x="39388" y="51404"/>
                    <a:pt x="40056" y="52072"/>
                  </a:cubicBezTo>
                  <a:lnTo>
                    <a:pt x="42726" y="56745"/>
                  </a:lnTo>
                  <a:cubicBezTo>
                    <a:pt x="41390" y="58080"/>
                    <a:pt x="39388" y="59415"/>
                    <a:pt x="38053" y="61418"/>
                  </a:cubicBezTo>
                  <a:lnTo>
                    <a:pt x="33379" y="58747"/>
                  </a:lnTo>
                  <a:cubicBezTo>
                    <a:pt x="32044" y="58080"/>
                    <a:pt x="30709" y="58080"/>
                    <a:pt x="29374" y="58080"/>
                  </a:cubicBezTo>
                  <a:cubicBezTo>
                    <a:pt x="28039" y="58080"/>
                    <a:pt x="27371" y="59415"/>
                    <a:pt x="26704" y="60083"/>
                  </a:cubicBezTo>
                  <a:lnTo>
                    <a:pt x="22698" y="66759"/>
                  </a:lnTo>
                  <a:cubicBezTo>
                    <a:pt x="21363" y="69429"/>
                    <a:pt x="22030" y="72099"/>
                    <a:pt x="24701" y="73434"/>
                  </a:cubicBezTo>
                  <a:lnTo>
                    <a:pt x="29374" y="76105"/>
                  </a:lnTo>
                  <a:cubicBezTo>
                    <a:pt x="28706" y="78107"/>
                    <a:pt x="28039" y="80110"/>
                    <a:pt x="28039" y="82113"/>
                  </a:cubicBezTo>
                  <a:lnTo>
                    <a:pt x="22698" y="82113"/>
                  </a:lnTo>
                  <a:cubicBezTo>
                    <a:pt x="20028" y="82113"/>
                    <a:pt x="18025" y="84116"/>
                    <a:pt x="18025" y="86786"/>
                  </a:cubicBezTo>
                  <a:lnTo>
                    <a:pt x="18025" y="94797"/>
                  </a:lnTo>
                  <a:cubicBezTo>
                    <a:pt x="18025" y="97467"/>
                    <a:pt x="20028" y="99470"/>
                    <a:pt x="22698" y="99470"/>
                  </a:cubicBezTo>
                  <a:lnTo>
                    <a:pt x="28039" y="99470"/>
                  </a:lnTo>
                  <a:cubicBezTo>
                    <a:pt x="28706" y="101473"/>
                    <a:pt x="28706" y="103476"/>
                    <a:pt x="29374" y="105479"/>
                  </a:cubicBezTo>
                  <a:lnTo>
                    <a:pt x="23366" y="107481"/>
                  </a:lnTo>
                  <a:cubicBezTo>
                    <a:pt x="22030" y="108149"/>
                    <a:pt x="21363" y="109484"/>
                    <a:pt x="21363" y="110152"/>
                  </a:cubicBezTo>
                  <a:cubicBezTo>
                    <a:pt x="21363" y="111487"/>
                    <a:pt x="21363" y="112822"/>
                    <a:pt x="22030" y="113489"/>
                  </a:cubicBezTo>
                  <a:lnTo>
                    <a:pt x="22030" y="114157"/>
                  </a:lnTo>
                  <a:lnTo>
                    <a:pt x="4006" y="114157"/>
                  </a:lnTo>
                  <a:lnTo>
                    <a:pt x="4006" y="26036"/>
                  </a:lnTo>
                  <a:lnTo>
                    <a:pt x="138858" y="26036"/>
                  </a:lnTo>
                  <a:lnTo>
                    <a:pt x="138858" y="114825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FA2621D-E302-41CA-A5EF-52BF03588BAF}"/>
                </a:ext>
              </a:extLst>
            </p:cNvPr>
            <p:cNvSpPr/>
            <p:nvPr/>
          </p:nvSpPr>
          <p:spPr>
            <a:xfrm>
              <a:off x="8798071" y="4595746"/>
              <a:ext cx="4005" cy="4108"/>
            </a:xfrm>
            <a:custGeom>
              <a:avLst/>
              <a:gdLst>
                <a:gd name="connsiteX0" fmla="*/ 668 w 4005"/>
                <a:gd name="connsiteY0" fmla="*/ 771 h 4108"/>
                <a:gd name="connsiteX1" fmla="*/ 0 w 4005"/>
                <a:gd name="connsiteY1" fmla="*/ 2106 h 4108"/>
                <a:gd name="connsiteX2" fmla="*/ 668 w 4005"/>
                <a:gd name="connsiteY2" fmla="*/ 3441 h 4108"/>
                <a:gd name="connsiteX3" fmla="*/ 2003 w 4005"/>
                <a:gd name="connsiteY3" fmla="*/ 4109 h 4108"/>
                <a:gd name="connsiteX4" fmla="*/ 3338 w 4005"/>
                <a:gd name="connsiteY4" fmla="*/ 3441 h 4108"/>
                <a:gd name="connsiteX5" fmla="*/ 4005 w 4005"/>
                <a:gd name="connsiteY5" fmla="*/ 2106 h 4108"/>
                <a:gd name="connsiteX6" fmla="*/ 3338 w 4005"/>
                <a:gd name="connsiteY6" fmla="*/ 771 h 4108"/>
                <a:gd name="connsiteX7" fmla="*/ 668 w 4005"/>
                <a:gd name="connsiteY7" fmla="*/ 771 h 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" h="4108">
                  <a:moveTo>
                    <a:pt x="668" y="771"/>
                  </a:moveTo>
                  <a:cubicBezTo>
                    <a:pt x="0" y="1439"/>
                    <a:pt x="0" y="1439"/>
                    <a:pt x="0" y="2106"/>
                  </a:cubicBezTo>
                  <a:cubicBezTo>
                    <a:pt x="0" y="2773"/>
                    <a:pt x="0" y="3441"/>
                    <a:pt x="668" y="3441"/>
                  </a:cubicBezTo>
                  <a:cubicBezTo>
                    <a:pt x="1335" y="4109"/>
                    <a:pt x="1335" y="4109"/>
                    <a:pt x="2003" y="4109"/>
                  </a:cubicBezTo>
                  <a:cubicBezTo>
                    <a:pt x="2670" y="4109"/>
                    <a:pt x="3338" y="4109"/>
                    <a:pt x="3338" y="3441"/>
                  </a:cubicBezTo>
                  <a:cubicBezTo>
                    <a:pt x="4005" y="3441"/>
                    <a:pt x="4005" y="2773"/>
                    <a:pt x="4005" y="2106"/>
                  </a:cubicBezTo>
                  <a:cubicBezTo>
                    <a:pt x="4005" y="1439"/>
                    <a:pt x="4005" y="771"/>
                    <a:pt x="3338" y="771"/>
                  </a:cubicBezTo>
                  <a:cubicBezTo>
                    <a:pt x="2670" y="-564"/>
                    <a:pt x="1335" y="103"/>
                    <a:pt x="668" y="771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859FC02-E713-4A2D-B7C6-91053B25CF2B}"/>
                </a:ext>
              </a:extLst>
            </p:cNvPr>
            <p:cNvSpPr/>
            <p:nvPr/>
          </p:nvSpPr>
          <p:spPr>
            <a:xfrm>
              <a:off x="8786054" y="4595849"/>
              <a:ext cx="4005" cy="4005"/>
            </a:xfrm>
            <a:custGeom>
              <a:avLst/>
              <a:gdLst>
                <a:gd name="connsiteX0" fmla="*/ 2003 w 4005"/>
                <a:gd name="connsiteY0" fmla="*/ 0 h 4005"/>
                <a:gd name="connsiteX1" fmla="*/ 0 w 4005"/>
                <a:gd name="connsiteY1" fmla="*/ 2003 h 4005"/>
                <a:gd name="connsiteX2" fmla="*/ 2003 w 4005"/>
                <a:gd name="connsiteY2" fmla="*/ 4006 h 4005"/>
                <a:gd name="connsiteX3" fmla="*/ 4005 w 4005"/>
                <a:gd name="connsiteY3" fmla="*/ 2003 h 4005"/>
                <a:gd name="connsiteX4" fmla="*/ 2003 w 4005"/>
                <a:gd name="connsiteY4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5" h="4005">
                  <a:moveTo>
                    <a:pt x="2003" y="0"/>
                  </a:move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cubicBezTo>
                    <a:pt x="3338" y="4006"/>
                    <a:pt x="4005" y="2670"/>
                    <a:pt x="4005" y="2003"/>
                  </a:cubicBezTo>
                  <a:cubicBezTo>
                    <a:pt x="4005" y="668"/>
                    <a:pt x="3338" y="0"/>
                    <a:pt x="2003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B9F0-E850-420A-86A2-2D29440BAADF}"/>
                </a:ext>
              </a:extLst>
            </p:cNvPr>
            <p:cNvSpPr/>
            <p:nvPr/>
          </p:nvSpPr>
          <p:spPr>
            <a:xfrm>
              <a:off x="8774038" y="4595516"/>
              <a:ext cx="4005" cy="4339"/>
            </a:xfrm>
            <a:custGeom>
              <a:avLst/>
              <a:gdLst>
                <a:gd name="connsiteX0" fmla="*/ 668 w 4005"/>
                <a:gd name="connsiteY0" fmla="*/ 1001 h 4339"/>
                <a:gd name="connsiteX1" fmla="*/ 0 w 4005"/>
                <a:gd name="connsiteY1" fmla="*/ 2336 h 4339"/>
                <a:gd name="connsiteX2" fmla="*/ 668 w 4005"/>
                <a:gd name="connsiteY2" fmla="*/ 3672 h 4339"/>
                <a:gd name="connsiteX3" fmla="*/ 2003 w 4005"/>
                <a:gd name="connsiteY3" fmla="*/ 4339 h 4339"/>
                <a:gd name="connsiteX4" fmla="*/ 3338 w 4005"/>
                <a:gd name="connsiteY4" fmla="*/ 3672 h 4339"/>
                <a:gd name="connsiteX5" fmla="*/ 4005 w 4005"/>
                <a:gd name="connsiteY5" fmla="*/ 2336 h 4339"/>
                <a:gd name="connsiteX6" fmla="*/ 3338 w 4005"/>
                <a:gd name="connsiteY6" fmla="*/ 1001 h 4339"/>
                <a:gd name="connsiteX7" fmla="*/ 668 w 4005"/>
                <a:gd name="connsiteY7" fmla="*/ 1001 h 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5" h="4339">
                  <a:moveTo>
                    <a:pt x="668" y="1001"/>
                  </a:moveTo>
                  <a:cubicBezTo>
                    <a:pt x="0" y="1669"/>
                    <a:pt x="0" y="1669"/>
                    <a:pt x="0" y="2336"/>
                  </a:cubicBezTo>
                  <a:cubicBezTo>
                    <a:pt x="0" y="3004"/>
                    <a:pt x="0" y="3672"/>
                    <a:pt x="668" y="3672"/>
                  </a:cubicBezTo>
                  <a:cubicBezTo>
                    <a:pt x="1335" y="4339"/>
                    <a:pt x="1335" y="4339"/>
                    <a:pt x="2003" y="4339"/>
                  </a:cubicBezTo>
                  <a:cubicBezTo>
                    <a:pt x="2670" y="4339"/>
                    <a:pt x="3338" y="4339"/>
                    <a:pt x="3338" y="3672"/>
                  </a:cubicBezTo>
                  <a:cubicBezTo>
                    <a:pt x="4005" y="3672"/>
                    <a:pt x="4005" y="3004"/>
                    <a:pt x="4005" y="2336"/>
                  </a:cubicBezTo>
                  <a:cubicBezTo>
                    <a:pt x="4005" y="1669"/>
                    <a:pt x="4005" y="1001"/>
                    <a:pt x="3338" y="1001"/>
                  </a:cubicBezTo>
                  <a:cubicBezTo>
                    <a:pt x="2670" y="-334"/>
                    <a:pt x="1335" y="-334"/>
                    <a:pt x="668" y="1001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9E1716F-9A2B-453B-9404-1C038BAFBFDA}"/>
                </a:ext>
              </a:extLst>
            </p:cNvPr>
            <p:cNvSpPr/>
            <p:nvPr/>
          </p:nvSpPr>
          <p:spPr>
            <a:xfrm>
              <a:off x="8709282" y="4641913"/>
              <a:ext cx="65423" cy="65423"/>
            </a:xfrm>
            <a:custGeom>
              <a:avLst/>
              <a:gdLst>
                <a:gd name="connsiteX0" fmla="*/ 32712 w 65423"/>
                <a:gd name="connsiteY0" fmla="*/ 0 h 65423"/>
                <a:gd name="connsiteX1" fmla="*/ 0 w 65423"/>
                <a:gd name="connsiteY1" fmla="*/ 32712 h 65423"/>
                <a:gd name="connsiteX2" fmla="*/ 32712 w 65423"/>
                <a:gd name="connsiteY2" fmla="*/ 65424 h 65423"/>
                <a:gd name="connsiteX3" fmla="*/ 65424 w 65423"/>
                <a:gd name="connsiteY3" fmla="*/ 32712 h 65423"/>
                <a:gd name="connsiteX4" fmla="*/ 32712 w 65423"/>
                <a:gd name="connsiteY4" fmla="*/ 0 h 65423"/>
                <a:gd name="connsiteX5" fmla="*/ 32712 w 65423"/>
                <a:gd name="connsiteY5" fmla="*/ 61418 h 65423"/>
                <a:gd name="connsiteX6" fmla="*/ 4006 w 65423"/>
                <a:gd name="connsiteY6" fmla="*/ 32712 h 65423"/>
                <a:gd name="connsiteX7" fmla="*/ 32712 w 65423"/>
                <a:gd name="connsiteY7" fmla="*/ 4005 h 65423"/>
                <a:gd name="connsiteX8" fmla="*/ 61418 w 65423"/>
                <a:gd name="connsiteY8" fmla="*/ 32712 h 65423"/>
                <a:gd name="connsiteX9" fmla="*/ 32712 w 65423"/>
                <a:gd name="connsiteY9" fmla="*/ 61418 h 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423" h="65423">
                  <a:moveTo>
                    <a:pt x="32712" y="0"/>
                  </a:moveTo>
                  <a:cubicBezTo>
                    <a:pt x="14687" y="0"/>
                    <a:pt x="0" y="14687"/>
                    <a:pt x="0" y="32712"/>
                  </a:cubicBezTo>
                  <a:cubicBezTo>
                    <a:pt x="0" y="50737"/>
                    <a:pt x="14687" y="65424"/>
                    <a:pt x="32712" y="65424"/>
                  </a:cubicBezTo>
                  <a:cubicBezTo>
                    <a:pt x="50737" y="65424"/>
                    <a:pt x="65424" y="50737"/>
                    <a:pt x="65424" y="32712"/>
                  </a:cubicBezTo>
                  <a:cubicBezTo>
                    <a:pt x="65424" y="14687"/>
                    <a:pt x="50737" y="0"/>
                    <a:pt x="32712" y="0"/>
                  </a:cubicBezTo>
                  <a:close/>
                  <a:moveTo>
                    <a:pt x="32712" y="61418"/>
                  </a:moveTo>
                  <a:cubicBezTo>
                    <a:pt x="16690" y="61418"/>
                    <a:pt x="4006" y="48734"/>
                    <a:pt x="4006" y="32712"/>
                  </a:cubicBezTo>
                  <a:cubicBezTo>
                    <a:pt x="4006" y="16690"/>
                    <a:pt x="16690" y="4005"/>
                    <a:pt x="32712" y="4005"/>
                  </a:cubicBezTo>
                  <a:cubicBezTo>
                    <a:pt x="48734" y="4005"/>
                    <a:pt x="61418" y="16690"/>
                    <a:pt x="61418" y="32712"/>
                  </a:cubicBezTo>
                  <a:cubicBezTo>
                    <a:pt x="61418" y="48734"/>
                    <a:pt x="48066" y="61418"/>
                    <a:pt x="32712" y="6141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55A42E9-D017-45DA-B686-8E1FB97643F1}"/>
                </a:ext>
              </a:extLst>
            </p:cNvPr>
            <p:cNvSpPr/>
            <p:nvPr/>
          </p:nvSpPr>
          <p:spPr>
            <a:xfrm>
              <a:off x="8724136" y="4656767"/>
              <a:ext cx="4339" cy="4506"/>
            </a:xfrm>
            <a:custGeom>
              <a:avLst/>
              <a:gdLst>
                <a:gd name="connsiteX0" fmla="*/ 2503 w 4339"/>
                <a:gd name="connsiteY0" fmla="*/ 4506 h 4506"/>
                <a:gd name="connsiteX1" fmla="*/ 3838 w 4339"/>
                <a:gd name="connsiteY1" fmla="*/ 3838 h 4506"/>
                <a:gd name="connsiteX2" fmla="*/ 3838 w 4339"/>
                <a:gd name="connsiteY2" fmla="*/ 501 h 4506"/>
                <a:gd name="connsiteX3" fmla="*/ 501 w 4339"/>
                <a:gd name="connsiteY3" fmla="*/ 501 h 4506"/>
                <a:gd name="connsiteX4" fmla="*/ 501 w 4339"/>
                <a:gd name="connsiteY4" fmla="*/ 3838 h 4506"/>
                <a:gd name="connsiteX5" fmla="*/ 2503 w 4339"/>
                <a:gd name="connsiteY5" fmla="*/ 4506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9" h="4506">
                  <a:moveTo>
                    <a:pt x="2503" y="4506"/>
                  </a:moveTo>
                  <a:cubicBezTo>
                    <a:pt x="3171" y="4506"/>
                    <a:pt x="3838" y="4506"/>
                    <a:pt x="3838" y="3838"/>
                  </a:cubicBezTo>
                  <a:cubicBezTo>
                    <a:pt x="4506" y="3171"/>
                    <a:pt x="4506" y="1836"/>
                    <a:pt x="3838" y="501"/>
                  </a:cubicBezTo>
                  <a:cubicBezTo>
                    <a:pt x="3171" y="-167"/>
                    <a:pt x="1836" y="-167"/>
                    <a:pt x="501" y="501"/>
                  </a:cubicBezTo>
                  <a:cubicBezTo>
                    <a:pt x="-167" y="1168"/>
                    <a:pt x="-167" y="2503"/>
                    <a:pt x="501" y="3838"/>
                  </a:cubicBezTo>
                  <a:cubicBezTo>
                    <a:pt x="1169" y="4506"/>
                    <a:pt x="1836" y="4506"/>
                    <a:pt x="2503" y="4506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465507E-598D-4C4F-BD08-9817BB695A6E}"/>
                </a:ext>
              </a:extLst>
            </p:cNvPr>
            <p:cNvSpPr/>
            <p:nvPr/>
          </p:nvSpPr>
          <p:spPr>
            <a:xfrm>
              <a:off x="8724136" y="4688143"/>
              <a:ext cx="3671" cy="4506"/>
            </a:xfrm>
            <a:custGeom>
              <a:avLst/>
              <a:gdLst>
                <a:gd name="connsiteX0" fmla="*/ 501 w 3671"/>
                <a:gd name="connsiteY0" fmla="*/ 500 h 4506"/>
                <a:gd name="connsiteX1" fmla="*/ 501 w 3671"/>
                <a:gd name="connsiteY1" fmla="*/ 3839 h 4506"/>
                <a:gd name="connsiteX2" fmla="*/ 1836 w 3671"/>
                <a:gd name="connsiteY2" fmla="*/ 4506 h 4506"/>
                <a:gd name="connsiteX3" fmla="*/ 3171 w 3671"/>
                <a:gd name="connsiteY3" fmla="*/ 3839 h 4506"/>
                <a:gd name="connsiteX4" fmla="*/ 3171 w 3671"/>
                <a:gd name="connsiteY4" fmla="*/ 500 h 4506"/>
                <a:gd name="connsiteX5" fmla="*/ 501 w 3671"/>
                <a:gd name="connsiteY5" fmla="*/ 500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" h="4506">
                  <a:moveTo>
                    <a:pt x="501" y="500"/>
                  </a:moveTo>
                  <a:cubicBezTo>
                    <a:pt x="-167" y="1168"/>
                    <a:pt x="-167" y="2504"/>
                    <a:pt x="501" y="3839"/>
                  </a:cubicBezTo>
                  <a:cubicBezTo>
                    <a:pt x="1169" y="4506"/>
                    <a:pt x="1169" y="4506"/>
                    <a:pt x="1836" y="4506"/>
                  </a:cubicBezTo>
                  <a:cubicBezTo>
                    <a:pt x="2503" y="4506"/>
                    <a:pt x="3171" y="4506"/>
                    <a:pt x="3171" y="3839"/>
                  </a:cubicBezTo>
                  <a:cubicBezTo>
                    <a:pt x="3838" y="3171"/>
                    <a:pt x="3838" y="1836"/>
                    <a:pt x="3171" y="500"/>
                  </a:cubicBezTo>
                  <a:cubicBezTo>
                    <a:pt x="3171" y="-167"/>
                    <a:pt x="1836" y="-167"/>
                    <a:pt x="501" y="50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636670A-41FD-46B7-8624-87E4F4EE99EE}"/>
                </a:ext>
              </a:extLst>
            </p:cNvPr>
            <p:cNvSpPr/>
            <p:nvPr/>
          </p:nvSpPr>
          <p:spPr>
            <a:xfrm>
              <a:off x="8717961" y="4672622"/>
              <a:ext cx="4005" cy="4005"/>
            </a:xfrm>
            <a:custGeom>
              <a:avLst/>
              <a:gdLst>
                <a:gd name="connsiteX0" fmla="*/ 2003 w 4005"/>
                <a:gd name="connsiteY0" fmla="*/ 0 h 4005"/>
                <a:gd name="connsiteX1" fmla="*/ 0 w 4005"/>
                <a:gd name="connsiteY1" fmla="*/ 2003 h 4005"/>
                <a:gd name="connsiteX2" fmla="*/ 2003 w 4005"/>
                <a:gd name="connsiteY2" fmla="*/ 4005 h 4005"/>
                <a:gd name="connsiteX3" fmla="*/ 4005 w 4005"/>
                <a:gd name="connsiteY3" fmla="*/ 2003 h 4005"/>
                <a:gd name="connsiteX4" fmla="*/ 2003 w 4005"/>
                <a:gd name="connsiteY4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5" h="4005">
                  <a:moveTo>
                    <a:pt x="2003" y="0"/>
                  </a:moveTo>
                  <a:cubicBezTo>
                    <a:pt x="667" y="0"/>
                    <a:pt x="0" y="668"/>
                    <a:pt x="0" y="2003"/>
                  </a:cubicBezTo>
                  <a:cubicBezTo>
                    <a:pt x="0" y="3338"/>
                    <a:pt x="667" y="4005"/>
                    <a:pt x="2003" y="4005"/>
                  </a:cubicBezTo>
                  <a:cubicBezTo>
                    <a:pt x="3338" y="4005"/>
                    <a:pt x="4005" y="2670"/>
                    <a:pt x="4005" y="2003"/>
                  </a:cubicBezTo>
                  <a:cubicBezTo>
                    <a:pt x="4005" y="1335"/>
                    <a:pt x="3338" y="0"/>
                    <a:pt x="2003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1B94957-A6E7-4F4B-BAD8-DD9F341FA428}"/>
                </a:ext>
              </a:extLst>
            </p:cNvPr>
            <p:cNvSpPr/>
            <p:nvPr/>
          </p:nvSpPr>
          <p:spPr>
            <a:xfrm>
              <a:off x="8755512" y="4688143"/>
              <a:ext cx="3671" cy="4506"/>
            </a:xfrm>
            <a:custGeom>
              <a:avLst/>
              <a:gdLst>
                <a:gd name="connsiteX0" fmla="*/ 501 w 3671"/>
                <a:gd name="connsiteY0" fmla="*/ 500 h 4506"/>
                <a:gd name="connsiteX1" fmla="*/ 501 w 3671"/>
                <a:gd name="connsiteY1" fmla="*/ 3839 h 4506"/>
                <a:gd name="connsiteX2" fmla="*/ 1836 w 3671"/>
                <a:gd name="connsiteY2" fmla="*/ 4506 h 4506"/>
                <a:gd name="connsiteX3" fmla="*/ 3171 w 3671"/>
                <a:gd name="connsiteY3" fmla="*/ 3839 h 4506"/>
                <a:gd name="connsiteX4" fmla="*/ 3171 w 3671"/>
                <a:gd name="connsiteY4" fmla="*/ 3839 h 4506"/>
                <a:gd name="connsiteX5" fmla="*/ 3171 w 3671"/>
                <a:gd name="connsiteY5" fmla="*/ 500 h 4506"/>
                <a:gd name="connsiteX6" fmla="*/ 501 w 3671"/>
                <a:gd name="connsiteY6" fmla="*/ 500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1" h="4506">
                  <a:moveTo>
                    <a:pt x="501" y="500"/>
                  </a:moveTo>
                  <a:cubicBezTo>
                    <a:pt x="-167" y="1168"/>
                    <a:pt x="-167" y="2504"/>
                    <a:pt x="501" y="3839"/>
                  </a:cubicBezTo>
                  <a:cubicBezTo>
                    <a:pt x="1168" y="4506"/>
                    <a:pt x="1168" y="4506"/>
                    <a:pt x="1836" y="4506"/>
                  </a:cubicBezTo>
                  <a:cubicBezTo>
                    <a:pt x="2503" y="4506"/>
                    <a:pt x="3171" y="4506"/>
                    <a:pt x="3171" y="3839"/>
                  </a:cubicBezTo>
                  <a:lnTo>
                    <a:pt x="3171" y="3839"/>
                  </a:lnTo>
                  <a:cubicBezTo>
                    <a:pt x="3838" y="3171"/>
                    <a:pt x="3838" y="1836"/>
                    <a:pt x="3171" y="500"/>
                  </a:cubicBezTo>
                  <a:cubicBezTo>
                    <a:pt x="2503" y="-167"/>
                    <a:pt x="1168" y="-167"/>
                    <a:pt x="501" y="50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7842580-C07F-4A00-8CAD-97726A7E4453}"/>
                </a:ext>
              </a:extLst>
            </p:cNvPr>
            <p:cNvSpPr/>
            <p:nvPr/>
          </p:nvSpPr>
          <p:spPr>
            <a:xfrm>
              <a:off x="8739991" y="4694652"/>
              <a:ext cx="4005" cy="4005"/>
            </a:xfrm>
            <a:custGeom>
              <a:avLst/>
              <a:gdLst>
                <a:gd name="connsiteX0" fmla="*/ 2003 w 4005"/>
                <a:gd name="connsiteY0" fmla="*/ 0 h 4005"/>
                <a:gd name="connsiteX1" fmla="*/ 2003 w 4005"/>
                <a:gd name="connsiteY1" fmla="*/ 0 h 4005"/>
                <a:gd name="connsiteX2" fmla="*/ 2003 w 4005"/>
                <a:gd name="connsiteY2" fmla="*/ 0 h 4005"/>
                <a:gd name="connsiteX3" fmla="*/ 0 w 4005"/>
                <a:gd name="connsiteY3" fmla="*/ 2003 h 4005"/>
                <a:gd name="connsiteX4" fmla="*/ 2003 w 4005"/>
                <a:gd name="connsiteY4" fmla="*/ 4005 h 4005"/>
                <a:gd name="connsiteX5" fmla="*/ 2003 w 4005"/>
                <a:gd name="connsiteY5" fmla="*/ 4005 h 4005"/>
                <a:gd name="connsiteX6" fmla="*/ 2003 w 4005"/>
                <a:gd name="connsiteY6" fmla="*/ 4005 h 4005"/>
                <a:gd name="connsiteX7" fmla="*/ 4006 w 4005"/>
                <a:gd name="connsiteY7" fmla="*/ 2003 h 4005"/>
                <a:gd name="connsiteX8" fmla="*/ 2003 w 4005"/>
                <a:gd name="connsiteY8" fmla="*/ 0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5" h="4005">
                  <a:moveTo>
                    <a:pt x="2003" y="0"/>
                  </a:moveTo>
                  <a:cubicBezTo>
                    <a:pt x="2003" y="0"/>
                    <a:pt x="2003" y="0"/>
                    <a:pt x="2003" y="0"/>
                  </a:cubicBezTo>
                  <a:lnTo>
                    <a:pt x="2003" y="0"/>
                  </a:lnTo>
                  <a:cubicBezTo>
                    <a:pt x="668" y="0"/>
                    <a:pt x="0" y="1335"/>
                    <a:pt x="0" y="2003"/>
                  </a:cubicBezTo>
                  <a:cubicBezTo>
                    <a:pt x="0" y="3338"/>
                    <a:pt x="668" y="4005"/>
                    <a:pt x="2003" y="4005"/>
                  </a:cubicBezTo>
                  <a:lnTo>
                    <a:pt x="2003" y="4005"/>
                  </a:lnTo>
                  <a:cubicBezTo>
                    <a:pt x="2003" y="4005"/>
                    <a:pt x="2003" y="4005"/>
                    <a:pt x="2003" y="4005"/>
                  </a:cubicBezTo>
                  <a:cubicBezTo>
                    <a:pt x="3338" y="4005"/>
                    <a:pt x="4006" y="3338"/>
                    <a:pt x="4006" y="2003"/>
                  </a:cubicBezTo>
                  <a:cubicBezTo>
                    <a:pt x="4006" y="668"/>
                    <a:pt x="3338" y="0"/>
                    <a:pt x="2003" y="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FF2399B-816F-43B6-ACB8-3C650E79D483}"/>
                </a:ext>
              </a:extLst>
            </p:cNvPr>
            <p:cNvSpPr/>
            <p:nvPr/>
          </p:nvSpPr>
          <p:spPr>
            <a:xfrm>
              <a:off x="8761843" y="4673289"/>
              <a:ext cx="4182" cy="4005"/>
            </a:xfrm>
            <a:custGeom>
              <a:avLst/>
              <a:gdLst>
                <a:gd name="connsiteX0" fmla="*/ 2180 w 4182"/>
                <a:gd name="connsiteY0" fmla="*/ 4005 h 4005"/>
                <a:gd name="connsiteX1" fmla="*/ 4183 w 4182"/>
                <a:gd name="connsiteY1" fmla="*/ 2003 h 4005"/>
                <a:gd name="connsiteX2" fmla="*/ 2180 w 4182"/>
                <a:gd name="connsiteY2" fmla="*/ 0 h 4005"/>
                <a:gd name="connsiteX3" fmla="*/ 178 w 4182"/>
                <a:gd name="connsiteY3" fmla="*/ 2003 h 4005"/>
                <a:gd name="connsiteX4" fmla="*/ 2180 w 4182"/>
                <a:gd name="connsiteY4" fmla="*/ 4005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" h="4005">
                  <a:moveTo>
                    <a:pt x="2180" y="4005"/>
                  </a:moveTo>
                  <a:cubicBezTo>
                    <a:pt x="3516" y="4005"/>
                    <a:pt x="4183" y="3338"/>
                    <a:pt x="4183" y="2003"/>
                  </a:cubicBezTo>
                  <a:cubicBezTo>
                    <a:pt x="4183" y="668"/>
                    <a:pt x="3516" y="0"/>
                    <a:pt x="2180" y="0"/>
                  </a:cubicBezTo>
                  <a:cubicBezTo>
                    <a:pt x="845" y="0"/>
                    <a:pt x="178" y="1335"/>
                    <a:pt x="178" y="2003"/>
                  </a:cubicBezTo>
                  <a:cubicBezTo>
                    <a:pt x="-490" y="2670"/>
                    <a:pt x="845" y="4005"/>
                    <a:pt x="2180" y="4005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F9759DC-5B3F-4B04-A341-9C06EDF7BC91}"/>
                </a:ext>
              </a:extLst>
            </p:cNvPr>
            <p:cNvSpPr/>
            <p:nvPr/>
          </p:nvSpPr>
          <p:spPr>
            <a:xfrm>
              <a:off x="8754907" y="4656767"/>
              <a:ext cx="4277" cy="4506"/>
            </a:xfrm>
            <a:custGeom>
              <a:avLst/>
              <a:gdLst>
                <a:gd name="connsiteX0" fmla="*/ 1106 w 4277"/>
                <a:gd name="connsiteY0" fmla="*/ 3838 h 4506"/>
                <a:gd name="connsiteX1" fmla="*/ 2441 w 4277"/>
                <a:gd name="connsiteY1" fmla="*/ 4506 h 4506"/>
                <a:gd name="connsiteX2" fmla="*/ 3777 w 4277"/>
                <a:gd name="connsiteY2" fmla="*/ 3838 h 4506"/>
                <a:gd name="connsiteX3" fmla="*/ 3777 w 4277"/>
                <a:gd name="connsiteY3" fmla="*/ 501 h 4506"/>
                <a:gd name="connsiteX4" fmla="*/ 439 w 4277"/>
                <a:gd name="connsiteY4" fmla="*/ 501 h 4506"/>
                <a:gd name="connsiteX5" fmla="*/ 1106 w 4277"/>
                <a:gd name="connsiteY5" fmla="*/ 3838 h 4506"/>
                <a:gd name="connsiteX6" fmla="*/ 1106 w 4277"/>
                <a:gd name="connsiteY6" fmla="*/ 3838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7" h="4506">
                  <a:moveTo>
                    <a:pt x="1106" y="3838"/>
                  </a:moveTo>
                  <a:cubicBezTo>
                    <a:pt x="1774" y="4506"/>
                    <a:pt x="1774" y="4506"/>
                    <a:pt x="2441" y="4506"/>
                  </a:cubicBezTo>
                  <a:cubicBezTo>
                    <a:pt x="3109" y="4506"/>
                    <a:pt x="3777" y="4506"/>
                    <a:pt x="3777" y="3838"/>
                  </a:cubicBezTo>
                  <a:cubicBezTo>
                    <a:pt x="4444" y="3171"/>
                    <a:pt x="4444" y="1836"/>
                    <a:pt x="3777" y="501"/>
                  </a:cubicBezTo>
                  <a:cubicBezTo>
                    <a:pt x="3109" y="-167"/>
                    <a:pt x="1774" y="-167"/>
                    <a:pt x="439" y="501"/>
                  </a:cubicBezTo>
                  <a:cubicBezTo>
                    <a:pt x="-229" y="1836"/>
                    <a:pt x="-229" y="3171"/>
                    <a:pt x="1106" y="3838"/>
                  </a:cubicBezTo>
                  <a:lnTo>
                    <a:pt x="1106" y="3838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9E0840D-2095-4CEA-BB30-4C49E645A9F1}"/>
                </a:ext>
              </a:extLst>
            </p:cNvPr>
            <p:cNvSpPr/>
            <p:nvPr/>
          </p:nvSpPr>
          <p:spPr>
            <a:xfrm>
              <a:off x="8732647" y="4649924"/>
              <a:ext cx="18692" cy="34046"/>
            </a:xfrm>
            <a:custGeom>
              <a:avLst/>
              <a:gdLst>
                <a:gd name="connsiteX0" fmla="*/ 9347 w 18692"/>
                <a:gd name="connsiteY0" fmla="*/ 0 h 34046"/>
                <a:gd name="connsiteX1" fmla="*/ 7343 w 18692"/>
                <a:gd name="connsiteY1" fmla="*/ 1335 h 34046"/>
                <a:gd name="connsiteX2" fmla="*/ 0 w 18692"/>
                <a:gd name="connsiteY2" fmla="*/ 24700 h 34046"/>
                <a:gd name="connsiteX3" fmla="*/ 9347 w 18692"/>
                <a:gd name="connsiteY3" fmla="*/ 34047 h 34046"/>
                <a:gd name="connsiteX4" fmla="*/ 18693 w 18692"/>
                <a:gd name="connsiteY4" fmla="*/ 24700 h 34046"/>
                <a:gd name="connsiteX5" fmla="*/ 11349 w 18692"/>
                <a:gd name="connsiteY5" fmla="*/ 1335 h 34046"/>
                <a:gd name="connsiteX6" fmla="*/ 9347 w 18692"/>
                <a:gd name="connsiteY6" fmla="*/ 0 h 34046"/>
                <a:gd name="connsiteX7" fmla="*/ 9347 w 18692"/>
                <a:gd name="connsiteY7" fmla="*/ 30041 h 34046"/>
                <a:gd name="connsiteX8" fmla="*/ 4673 w 18692"/>
                <a:gd name="connsiteY8" fmla="*/ 25368 h 34046"/>
                <a:gd name="connsiteX9" fmla="*/ 9347 w 18692"/>
                <a:gd name="connsiteY9" fmla="*/ 8678 h 34046"/>
                <a:gd name="connsiteX10" fmla="*/ 14020 w 18692"/>
                <a:gd name="connsiteY10" fmla="*/ 25368 h 34046"/>
                <a:gd name="connsiteX11" fmla="*/ 9347 w 18692"/>
                <a:gd name="connsiteY11" fmla="*/ 30041 h 3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92" h="34046">
                  <a:moveTo>
                    <a:pt x="9347" y="0"/>
                  </a:moveTo>
                  <a:cubicBezTo>
                    <a:pt x="8679" y="0"/>
                    <a:pt x="8011" y="667"/>
                    <a:pt x="7343" y="1335"/>
                  </a:cubicBezTo>
                  <a:cubicBezTo>
                    <a:pt x="7343" y="2003"/>
                    <a:pt x="0" y="17357"/>
                    <a:pt x="0" y="24700"/>
                  </a:cubicBezTo>
                  <a:cubicBezTo>
                    <a:pt x="0" y="30041"/>
                    <a:pt x="4006" y="34047"/>
                    <a:pt x="9347" y="34047"/>
                  </a:cubicBezTo>
                  <a:cubicBezTo>
                    <a:pt x="14687" y="34047"/>
                    <a:pt x="18693" y="30041"/>
                    <a:pt x="18693" y="24700"/>
                  </a:cubicBezTo>
                  <a:cubicBezTo>
                    <a:pt x="18693" y="17357"/>
                    <a:pt x="12017" y="2003"/>
                    <a:pt x="11349" y="1335"/>
                  </a:cubicBezTo>
                  <a:cubicBezTo>
                    <a:pt x="10682" y="667"/>
                    <a:pt x="10014" y="0"/>
                    <a:pt x="9347" y="0"/>
                  </a:cubicBezTo>
                  <a:close/>
                  <a:moveTo>
                    <a:pt x="9347" y="30041"/>
                  </a:moveTo>
                  <a:cubicBezTo>
                    <a:pt x="6676" y="30041"/>
                    <a:pt x="4673" y="28038"/>
                    <a:pt x="4673" y="25368"/>
                  </a:cubicBezTo>
                  <a:cubicBezTo>
                    <a:pt x="4673" y="21363"/>
                    <a:pt x="7343" y="14019"/>
                    <a:pt x="9347" y="8678"/>
                  </a:cubicBezTo>
                  <a:cubicBezTo>
                    <a:pt x="11349" y="14019"/>
                    <a:pt x="14020" y="21363"/>
                    <a:pt x="14020" y="25368"/>
                  </a:cubicBezTo>
                  <a:cubicBezTo>
                    <a:pt x="14020" y="28038"/>
                    <a:pt x="12017" y="30041"/>
                    <a:pt x="9347" y="30041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28E9FD5-BA47-4DA9-B2F4-17BAB8DCFE3F}"/>
              </a:ext>
            </a:extLst>
          </p:cNvPr>
          <p:cNvSpPr/>
          <p:nvPr/>
        </p:nvSpPr>
        <p:spPr>
          <a:xfrm rot="16200000">
            <a:off x="8738933" y="4578411"/>
            <a:ext cx="571542" cy="431640"/>
          </a:xfrm>
          <a:prstGeom prst="rightArrow">
            <a:avLst>
              <a:gd name="adj1" fmla="val 38707"/>
              <a:gd name="adj2" fmla="val 61555"/>
            </a:avLst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45DE1-6FD0-41BF-A8D1-07CD04C0FE20}"/>
              </a:ext>
            </a:extLst>
          </p:cNvPr>
          <p:cNvSpPr/>
          <p:nvPr/>
        </p:nvSpPr>
        <p:spPr>
          <a:xfrm>
            <a:off x="4258990" y="1700302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335562</a:t>
            </a:r>
            <a:r>
              <a:rPr lang="en-US" altLang="ko-KR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개의 거래 데이터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714215" y="2925065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6045685" y="2920853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  : 70% 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거래 데이터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5714216" y="4080688"/>
            <a:ext cx="190501" cy="323851"/>
          </a:xfrm>
          <a:prstGeom prst="rect">
            <a:avLst/>
          </a:prstGeom>
          <a:solidFill>
            <a:srgbClr val="632B8B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6045685" y="4386223"/>
            <a:ext cx="56997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MSE : 25812749.262, RMSE : 5080.6249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R_Square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 : 0.907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6045686" y="4051656"/>
            <a:ext cx="569976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Test Result : 30%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거래 데이터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Google Shape;53;p1">
            <a:extLst>
              <a:ext uri="{FF2B5EF4-FFF2-40B4-BE49-F238E27FC236}">
                <a16:creationId xmlns:a16="http://schemas.microsoft.com/office/drawing/2014/main" id="{2CD7328E-20B5-4D80-977A-7708AC25D785}"/>
              </a:ext>
            </a:extLst>
          </p:cNvPr>
          <p:cNvSpPr/>
          <p:nvPr/>
        </p:nvSpPr>
        <p:spPr>
          <a:xfrm>
            <a:off x="1391722" y="2234800"/>
            <a:ext cx="3175001" cy="3175001"/>
          </a:xfrm>
          <a:prstGeom prst="ellipse">
            <a:avLst/>
          </a:prstGeom>
          <a:solidFill>
            <a:srgbClr val="632B8B">
              <a:alpha val="3372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endParaRPr sz="2100" b="1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5" name="Google Shape;54;p1">
            <a:extLst>
              <a:ext uri="{FF2B5EF4-FFF2-40B4-BE49-F238E27FC236}">
                <a16:creationId xmlns:a16="http://schemas.microsoft.com/office/drawing/2014/main" id="{F68CB78D-B044-407D-AAFB-51093625875D}"/>
              </a:ext>
            </a:extLst>
          </p:cNvPr>
          <p:cNvSpPr/>
          <p:nvPr/>
        </p:nvSpPr>
        <p:spPr>
          <a:xfrm>
            <a:off x="1582222" y="2427422"/>
            <a:ext cx="2794001" cy="2789757"/>
          </a:xfrm>
          <a:prstGeom prst="ellipse">
            <a:avLst/>
          </a:prstGeom>
          <a:solidFill>
            <a:srgbClr val="632B8B">
              <a:alpha val="7686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altLang="ko-KR" sz="2800" b="1" dirty="0">
                <a:solidFill>
                  <a:srgbClr val="FFFFFF"/>
                </a:solidFill>
                <a:latin typeface="+mj-ea"/>
                <a:ea typeface="+mj-ea"/>
              </a:rPr>
              <a:t>Train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sz="2800" b="1" dirty="0">
                <a:solidFill>
                  <a:srgbClr val="FFFFFF"/>
                </a:solidFill>
                <a:latin typeface="+mj-ea"/>
                <a:ea typeface="+mj-ea"/>
              </a:rPr>
              <a:t>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lgun Gothic"/>
              <a:buNone/>
            </a:pPr>
            <a:r>
              <a:rPr lang="en-US" sz="2800" b="1" dirty="0">
                <a:solidFill>
                  <a:srgbClr val="FFFFFF"/>
                </a:solidFill>
                <a:latin typeface="+mj-ea"/>
                <a:ea typeface="+mj-ea"/>
              </a:rPr>
              <a:t>Test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5" name="Google Shape;78;p2">
            <a:extLst>
              <a:ext uri="{FF2B5EF4-FFF2-40B4-BE49-F238E27FC236}">
                <a16:creationId xmlns:a16="http://schemas.microsoft.com/office/drawing/2014/main" id="{61FD1202-597A-467C-A567-440BD21A5F93}"/>
              </a:ext>
            </a:extLst>
          </p:cNvPr>
          <p:cNvSpPr txBox="1"/>
          <p:nvPr/>
        </p:nvSpPr>
        <p:spPr>
          <a:xfrm>
            <a:off x="6045685" y="3248916"/>
            <a:ext cx="56997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0" i="0" u="none" strike="noStrike" cap="none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LinearRegression</a:t>
            </a:r>
            <a:r>
              <a:rPr lang="en-US" altLang="ko-KR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() :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/>
                <a:sym typeface="Arial"/>
              </a:rPr>
              <a:t>선형회귀 사용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82;p2">
            <a:extLst>
              <a:ext uri="{FF2B5EF4-FFF2-40B4-BE49-F238E27FC236}">
                <a16:creationId xmlns:a16="http://schemas.microsoft.com/office/drawing/2014/main" id="{0DC886CB-8C7D-4413-8499-58AA1C412CB0}"/>
              </a:ext>
            </a:extLst>
          </p:cNvPr>
          <p:cNvSpPr txBox="1"/>
          <p:nvPr/>
        </p:nvSpPr>
        <p:spPr>
          <a:xfrm>
            <a:off x="1152962" y="1428054"/>
            <a:ext cx="40743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02. Train &amp; Test the Linear Model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75C17-7623-4309-8FA9-26F6EDAF177D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</p:spTree>
    <p:extLst>
      <p:ext uri="{BB962C8B-B14F-4D97-AF65-F5344CB8AC3E}">
        <p14:creationId xmlns:p14="http://schemas.microsoft.com/office/powerpoint/2010/main" val="683018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c23d6a4c3_0_15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0" name="Google Shape;90;g10c23d6a4c3_0_159"/>
          <p:cNvSpPr txBox="1"/>
          <p:nvPr/>
        </p:nvSpPr>
        <p:spPr>
          <a:xfrm>
            <a:off x="894608" y="1113641"/>
            <a:ext cx="17127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03</a:t>
            </a:r>
            <a:r>
              <a:rPr lang="en-US" sz="1800" b="0" i="0" u="none" strike="noStrike" cap="none" dirty="0"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en-US" sz="1800" b="0" i="0" u="none" strike="noStrike" cap="non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Simulation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8F6B0C-70E3-4456-B847-688B17F1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68" y="3087805"/>
            <a:ext cx="5742466" cy="3770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AB86FD-4F45-40D2-BE03-59E5AA9A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67" y="1080953"/>
            <a:ext cx="6776623" cy="2134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22FD1-B548-49B5-BEE8-757BDC4A886E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438650" y="485937"/>
            <a:ext cx="7753350" cy="923330"/>
          </a:xfrm>
          <a:prstGeom prst="rect">
            <a:avLst/>
          </a:prstGeom>
          <a:gradFill>
            <a:gsLst>
              <a:gs pos="0">
                <a:srgbClr val="064973"/>
              </a:gs>
              <a:gs pos="57000">
                <a:srgbClr val="241047"/>
              </a:gs>
              <a:gs pos="98000">
                <a:srgbClr val="00002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97947" y="629202"/>
            <a:ext cx="671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3600" b="1" spc="-15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pic>
        <p:nvPicPr>
          <p:cNvPr id="19" name="그림 개체 틀 18" descr="실내, 앉아있는, 작은, 싱크이(가) 표시된 사진&#10;&#10;자동 생성된 설명">
            <a:extLst>
              <a:ext uri="{FF2B5EF4-FFF2-40B4-BE49-F238E27FC236}">
                <a16:creationId xmlns:a16="http://schemas.microsoft.com/office/drawing/2014/main" id="{1C708990-3969-48C0-9C4D-0E45A3A241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6" r="29596"/>
          <a:stretch>
            <a:fillRect/>
          </a:stretch>
        </p:blipFill>
        <p:spPr/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5E464230-5512-4A66-8FE8-931D4AF8E2C8}"/>
              </a:ext>
            </a:extLst>
          </p:cNvPr>
          <p:cNvSpPr/>
          <p:nvPr/>
        </p:nvSpPr>
        <p:spPr>
          <a:xfrm>
            <a:off x="0" y="2361"/>
            <a:ext cx="3848100" cy="6897102"/>
          </a:xfrm>
          <a:prstGeom prst="rect">
            <a:avLst/>
          </a:prstGeom>
          <a:gradFill>
            <a:gsLst>
              <a:gs pos="0">
                <a:srgbClr val="064973">
                  <a:alpha val="60000"/>
                </a:srgbClr>
              </a:gs>
              <a:gs pos="57000">
                <a:srgbClr val="241047">
                  <a:alpha val="65000"/>
                </a:srgbClr>
              </a:gs>
              <a:gs pos="100000">
                <a:srgbClr val="000023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6">
            <a:extLst>
              <a:ext uri="{FF2B5EF4-FFF2-40B4-BE49-F238E27FC236}">
                <a16:creationId xmlns:a16="http://schemas.microsoft.com/office/drawing/2014/main" id="{0A524604-6BBB-45CF-B247-9DBB870BF980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reeform: Shape 27">
            <a:extLst>
              <a:ext uri="{FF2B5EF4-FFF2-40B4-BE49-F238E27FC236}">
                <a16:creationId xmlns:a16="http://schemas.microsoft.com/office/drawing/2014/main" id="{051D81D9-C0EF-4242-A9B5-485416249068}"/>
              </a:ext>
            </a:extLst>
          </p:cNvPr>
          <p:cNvSpPr/>
          <p:nvPr/>
        </p:nvSpPr>
        <p:spPr>
          <a:xfrm>
            <a:off x="8794982" y="6597734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2FC3CD0-7F2F-4DD5-923C-0DA475034E9F}"/>
              </a:ext>
            </a:extLst>
          </p:cNvPr>
          <p:cNvSpPr txBox="1"/>
          <p:nvPr/>
        </p:nvSpPr>
        <p:spPr>
          <a:xfrm>
            <a:off x="9936257" y="6597734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graphicFrame>
        <p:nvGraphicFramePr>
          <p:cNvPr id="396" name="Table 27">
            <a:extLst>
              <a:ext uri="{FF2B5EF4-FFF2-40B4-BE49-F238E27FC236}">
                <a16:creationId xmlns:a16="http://schemas.microsoft.com/office/drawing/2014/main" id="{DF47C7D5-D3D5-4B7F-BDB8-4D41ACFF5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39883"/>
              </p:ext>
            </p:extLst>
          </p:nvPr>
        </p:nvGraphicFramePr>
        <p:xfrm>
          <a:off x="4435929" y="2044116"/>
          <a:ext cx="7753350" cy="463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086">
                  <a:extLst>
                    <a:ext uri="{9D8B030D-6E8A-4147-A177-3AD203B41FA5}">
                      <a16:colId xmlns:a16="http://schemas.microsoft.com/office/drawing/2014/main" val="2133001239"/>
                    </a:ext>
                  </a:extLst>
                </a:gridCol>
                <a:gridCol w="7163264">
                  <a:extLst>
                    <a:ext uri="{9D8B030D-6E8A-4147-A177-3AD203B41FA5}">
                      <a16:colId xmlns:a16="http://schemas.microsoft.com/office/drawing/2014/main" val="2030773283"/>
                    </a:ext>
                  </a:extLst>
                </a:gridCol>
              </a:tblGrid>
              <a:tr h="49109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Frank Ruhl Libre" panose="00000500000000000000" pitchFamily="2" charset="-79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15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Frank Ruhl Libre" panose="00000500000000000000" pitchFamily="2" charset="-79"/>
                        </a:rPr>
                        <a:t>목차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Frank Ruhl Libre" panose="00000500000000000000" pitchFamily="2" charset="-79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1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05160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01</a:t>
                      </a:r>
                      <a:endParaRPr lang="en-US" sz="7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소개</a:t>
                      </a:r>
                      <a:endParaRPr lang="en-US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658157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02</a:t>
                      </a:r>
                      <a:endParaRPr lang="en-US" altLang="ko-KR" sz="16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차종 분류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046325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03</a:t>
                      </a:r>
                      <a:endParaRPr lang="en-US" altLang="ko-KR" sz="16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번호판 인식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265158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04</a:t>
                      </a:r>
                      <a:endParaRPr lang="en-US" altLang="ko-KR" sz="16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중고차 가격 예측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1046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Scratch Semantic Segmentation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54542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06</a:t>
                      </a:r>
                      <a:endParaRPr lang="en-US" altLang="ko-KR" sz="16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찌그러짐 인식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284956"/>
                  </a:ext>
                </a:extLst>
              </a:tr>
              <a:tr h="5176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>
                          <a:solidFill>
                            <a:schemeClr val="tx2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Open Sans" panose="020B0606030504020204" pitchFamily="34" charset="0"/>
                        </a:rPr>
                        <a:t>07</a:t>
                      </a:r>
                      <a:endParaRPr lang="en-US" altLang="ko-KR" sz="1600" b="1" dirty="0">
                        <a:solidFill>
                          <a:schemeClr val="tx2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웹</a:t>
                      </a:r>
                      <a:r>
                        <a:rPr lang="en-US" altLang="ko-KR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tx2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앱 개발</a:t>
                      </a:r>
                      <a:endParaRPr lang="en-US" altLang="ko-KR" sz="2000" dirty="0">
                        <a:solidFill>
                          <a:schemeClr val="tx2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447073"/>
                  </a:ext>
                </a:extLst>
              </a:tr>
              <a:tr h="517609">
                <a:tc gridSpan="2">
                  <a:txBody>
                    <a:bodyPr/>
                    <a:lstStyle/>
                    <a:p>
                      <a:pPr algn="ctr"/>
                      <a:endParaRPr lang="en-US" altLang="ko-KR" sz="1000" dirty="0">
                        <a:ln w="3175" cmpd="dbl"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00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90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12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18B67-CD71-4EB0-96E6-239595A3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" y="1076365"/>
            <a:ext cx="8535241" cy="5727867"/>
          </a:xfrm>
          <a:prstGeom prst="rect">
            <a:avLst/>
          </a:prstGeom>
        </p:spPr>
      </p:pic>
      <p:sp>
        <p:nvSpPr>
          <p:cNvPr id="88" name="Google Shape;88;g10c23d6a4c3_0_15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D332F1-6679-4B04-9DB5-A9A6B3E6005C}"/>
              </a:ext>
            </a:extLst>
          </p:cNvPr>
          <p:cNvGrpSpPr/>
          <p:nvPr/>
        </p:nvGrpSpPr>
        <p:grpSpPr>
          <a:xfrm>
            <a:off x="8744900" y="1177759"/>
            <a:ext cx="3000000" cy="1152190"/>
            <a:chOff x="8744900" y="1148263"/>
            <a:chExt cx="3000000" cy="1152190"/>
          </a:xfrm>
        </p:grpSpPr>
        <p:sp>
          <p:nvSpPr>
            <p:cNvPr id="103" name="Google Shape;103;g10c23d6a4c3_0_159"/>
            <p:cNvSpPr/>
            <p:nvPr/>
          </p:nvSpPr>
          <p:spPr>
            <a:xfrm>
              <a:off x="8932258" y="1716486"/>
              <a:ext cx="26253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200"/>
                <a:buNone/>
              </a:pPr>
              <a:r>
                <a:rPr lang="en-US" sz="2200" b="1" dirty="0">
                  <a:solidFill>
                    <a:srgbClr val="C8B8D6"/>
                  </a:solidFill>
                  <a:latin typeface="+mj-ea"/>
                  <a:ea typeface="+mj-ea"/>
                </a:rPr>
                <a:t>Select maker</a:t>
              </a:r>
              <a:endParaRPr b="1" dirty="0">
                <a:solidFill>
                  <a:srgbClr val="C8B8D6"/>
                </a:solidFill>
                <a:latin typeface="+mj-ea"/>
                <a:ea typeface="+mj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107" name="Google Shape;107;g10c23d6a4c3_0_159"/>
            <p:cNvSpPr txBox="1"/>
            <p:nvPr/>
          </p:nvSpPr>
          <p:spPr>
            <a:xfrm>
              <a:off x="8744900" y="1254786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C8B8D6"/>
                  </a:solidFill>
                  <a:latin typeface="+mj-ea"/>
                  <a:ea typeface="+mj-ea"/>
                  <a:cs typeface="Roboto"/>
                  <a:sym typeface="Roboto"/>
                </a:rPr>
                <a:t>STEP 1</a:t>
              </a:r>
              <a:endParaRPr sz="2700" b="1" dirty="0">
                <a:solidFill>
                  <a:srgbClr val="C8B8D6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117" name="Google Shape;117;g10c23d6a4c3_0_159"/>
            <p:cNvSpPr/>
            <p:nvPr/>
          </p:nvSpPr>
          <p:spPr>
            <a:xfrm>
              <a:off x="8932258" y="1148263"/>
              <a:ext cx="2596800" cy="115219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8B8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8B8D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C51502-E01B-4CC5-8C70-F2D9B1716093}"/>
              </a:ext>
            </a:extLst>
          </p:cNvPr>
          <p:cNvGrpSpPr/>
          <p:nvPr/>
        </p:nvGrpSpPr>
        <p:grpSpPr>
          <a:xfrm>
            <a:off x="8737587" y="2568330"/>
            <a:ext cx="3140406" cy="1152190"/>
            <a:chOff x="8676622" y="1148263"/>
            <a:chExt cx="3140406" cy="1152190"/>
          </a:xfrm>
        </p:grpSpPr>
        <p:sp>
          <p:nvSpPr>
            <p:cNvPr id="55" name="Google Shape;103;g10c23d6a4c3_0_159">
              <a:extLst>
                <a:ext uri="{FF2B5EF4-FFF2-40B4-BE49-F238E27FC236}">
                  <a16:creationId xmlns:a16="http://schemas.microsoft.com/office/drawing/2014/main" id="{4D4A6B7E-8912-4F2A-BF22-2F8718EDACCA}"/>
                </a:ext>
              </a:extLst>
            </p:cNvPr>
            <p:cNvSpPr/>
            <p:nvPr/>
          </p:nvSpPr>
          <p:spPr>
            <a:xfrm>
              <a:off x="8676622" y="1716486"/>
              <a:ext cx="3140406" cy="159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200"/>
                <a:buNone/>
              </a:pPr>
              <a:r>
                <a:rPr lang="en-US" sz="2200" b="1" dirty="0">
                  <a:solidFill>
                    <a:srgbClr val="B4A7D6"/>
                  </a:solidFill>
                  <a:latin typeface="+mj-ea"/>
                  <a:ea typeface="+mj-ea"/>
                </a:rPr>
                <a:t>Select </a:t>
              </a:r>
              <a:r>
                <a:rPr lang="en-US" sz="2200" b="1" dirty="0" err="1">
                  <a:solidFill>
                    <a:srgbClr val="B4A7D6"/>
                  </a:solidFill>
                  <a:latin typeface="+mj-ea"/>
                  <a:ea typeface="+mj-ea"/>
                </a:rPr>
                <a:t>genmodel</a:t>
              </a:r>
              <a:endParaRPr b="1" dirty="0">
                <a:solidFill>
                  <a:srgbClr val="B4A7D6"/>
                </a:solidFill>
                <a:latin typeface="+mj-ea"/>
                <a:ea typeface="+mj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56" name="Google Shape;107;g10c23d6a4c3_0_159">
              <a:extLst>
                <a:ext uri="{FF2B5EF4-FFF2-40B4-BE49-F238E27FC236}">
                  <a16:creationId xmlns:a16="http://schemas.microsoft.com/office/drawing/2014/main" id="{5D40765E-F41D-411A-9753-1674A8D7C10E}"/>
                </a:ext>
              </a:extLst>
            </p:cNvPr>
            <p:cNvSpPr txBox="1"/>
            <p:nvPr/>
          </p:nvSpPr>
          <p:spPr>
            <a:xfrm>
              <a:off x="8744900" y="1254786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B4A7D6"/>
                  </a:solidFill>
                  <a:latin typeface="+mj-ea"/>
                  <a:ea typeface="+mj-ea"/>
                  <a:cs typeface="Roboto"/>
                  <a:sym typeface="Roboto"/>
                </a:rPr>
                <a:t>STEP 2</a:t>
              </a:r>
              <a:endParaRPr sz="2700" b="1" dirty="0">
                <a:solidFill>
                  <a:srgbClr val="B4A7D6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57" name="Google Shape;117;g10c23d6a4c3_0_159">
              <a:extLst>
                <a:ext uri="{FF2B5EF4-FFF2-40B4-BE49-F238E27FC236}">
                  <a16:creationId xmlns:a16="http://schemas.microsoft.com/office/drawing/2014/main" id="{31DFFB18-3139-4855-8048-EF472DECED7F}"/>
                </a:ext>
              </a:extLst>
            </p:cNvPr>
            <p:cNvSpPr/>
            <p:nvPr/>
          </p:nvSpPr>
          <p:spPr>
            <a:xfrm>
              <a:off x="8932258" y="1148263"/>
              <a:ext cx="2596800" cy="115219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8B8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8B8D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D8E166-66B8-4E53-83F5-201C7508FCDA}"/>
              </a:ext>
            </a:extLst>
          </p:cNvPr>
          <p:cNvGrpSpPr/>
          <p:nvPr/>
        </p:nvGrpSpPr>
        <p:grpSpPr>
          <a:xfrm>
            <a:off x="8805865" y="3934696"/>
            <a:ext cx="3000000" cy="1152190"/>
            <a:chOff x="8744900" y="1148263"/>
            <a:chExt cx="3000000" cy="1152190"/>
          </a:xfrm>
        </p:grpSpPr>
        <p:sp>
          <p:nvSpPr>
            <p:cNvPr id="59" name="Google Shape;103;g10c23d6a4c3_0_159">
              <a:extLst>
                <a:ext uri="{FF2B5EF4-FFF2-40B4-BE49-F238E27FC236}">
                  <a16:creationId xmlns:a16="http://schemas.microsoft.com/office/drawing/2014/main" id="{08088A0B-4CDE-4203-A328-F5A983A28C60}"/>
                </a:ext>
              </a:extLst>
            </p:cNvPr>
            <p:cNvSpPr/>
            <p:nvPr/>
          </p:nvSpPr>
          <p:spPr>
            <a:xfrm>
              <a:off x="8932258" y="1716486"/>
              <a:ext cx="26253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200"/>
                <a:buNone/>
              </a:pPr>
              <a:r>
                <a:rPr lang="en-US" sz="2200" b="1" dirty="0">
                  <a:solidFill>
                    <a:srgbClr val="8E7CC3"/>
                  </a:solidFill>
                  <a:latin typeface="+mj-ea"/>
                  <a:ea typeface="+mj-ea"/>
                </a:rPr>
                <a:t>Select year</a:t>
              </a:r>
              <a:endParaRPr b="1" dirty="0">
                <a:solidFill>
                  <a:srgbClr val="8E7CC3"/>
                </a:solidFill>
                <a:latin typeface="+mj-ea"/>
                <a:ea typeface="+mj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60" name="Google Shape;107;g10c23d6a4c3_0_159">
              <a:extLst>
                <a:ext uri="{FF2B5EF4-FFF2-40B4-BE49-F238E27FC236}">
                  <a16:creationId xmlns:a16="http://schemas.microsoft.com/office/drawing/2014/main" id="{18D5084C-6703-4E37-B33B-4952A0CA1C23}"/>
                </a:ext>
              </a:extLst>
            </p:cNvPr>
            <p:cNvSpPr txBox="1"/>
            <p:nvPr/>
          </p:nvSpPr>
          <p:spPr>
            <a:xfrm>
              <a:off x="8744900" y="1254786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8E7CC3"/>
                  </a:solidFill>
                  <a:latin typeface="+mj-ea"/>
                  <a:ea typeface="+mj-ea"/>
                  <a:cs typeface="Roboto"/>
                  <a:sym typeface="Roboto"/>
                </a:rPr>
                <a:t>STEP 3</a:t>
              </a:r>
              <a:endParaRPr sz="2700" b="1" dirty="0">
                <a:solidFill>
                  <a:srgbClr val="8E7CC3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61" name="Google Shape;117;g10c23d6a4c3_0_159">
              <a:extLst>
                <a:ext uri="{FF2B5EF4-FFF2-40B4-BE49-F238E27FC236}">
                  <a16:creationId xmlns:a16="http://schemas.microsoft.com/office/drawing/2014/main" id="{06DAD59C-2CB4-4847-958C-EE1E9E782037}"/>
                </a:ext>
              </a:extLst>
            </p:cNvPr>
            <p:cNvSpPr/>
            <p:nvPr/>
          </p:nvSpPr>
          <p:spPr>
            <a:xfrm>
              <a:off x="8932258" y="1148263"/>
              <a:ext cx="2596800" cy="115219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8B8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8B8D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E86E1E5-F5B5-41EA-991D-714755DEADD6}"/>
              </a:ext>
            </a:extLst>
          </p:cNvPr>
          <p:cNvGrpSpPr/>
          <p:nvPr/>
        </p:nvGrpSpPr>
        <p:grpSpPr>
          <a:xfrm>
            <a:off x="8791623" y="5396124"/>
            <a:ext cx="3000000" cy="682800"/>
            <a:chOff x="8744900" y="1254786"/>
            <a:chExt cx="3000000" cy="682800"/>
          </a:xfrm>
        </p:grpSpPr>
        <p:sp>
          <p:nvSpPr>
            <p:cNvPr id="63" name="Google Shape;103;g10c23d6a4c3_0_159">
              <a:extLst>
                <a:ext uri="{FF2B5EF4-FFF2-40B4-BE49-F238E27FC236}">
                  <a16:creationId xmlns:a16="http://schemas.microsoft.com/office/drawing/2014/main" id="{960A8274-0010-4BFD-AAD3-CAA693DD3C0B}"/>
                </a:ext>
              </a:extLst>
            </p:cNvPr>
            <p:cNvSpPr/>
            <p:nvPr/>
          </p:nvSpPr>
          <p:spPr>
            <a:xfrm>
              <a:off x="8932258" y="1716486"/>
              <a:ext cx="26253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200"/>
                <a:buNone/>
              </a:pPr>
              <a:r>
                <a:rPr lang="en-US" sz="2200" b="1" dirty="0">
                  <a:solidFill>
                    <a:schemeClr val="lt1"/>
                  </a:solidFill>
                  <a:latin typeface="+mj-ea"/>
                  <a:ea typeface="+mj-ea"/>
                </a:rPr>
                <a:t>Check result</a:t>
              </a:r>
              <a:endParaRPr b="1" dirty="0">
                <a:solidFill>
                  <a:schemeClr val="lt1"/>
                </a:solidFill>
                <a:latin typeface="+mj-ea"/>
                <a:ea typeface="+mj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64" name="Google Shape;107;g10c23d6a4c3_0_159">
              <a:extLst>
                <a:ext uri="{FF2B5EF4-FFF2-40B4-BE49-F238E27FC236}">
                  <a16:creationId xmlns:a16="http://schemas.microsoft.com/office/drawing/2014/main" id="{869F89B5-CEC6-4855-A7A3-75D15472E5EE}"/>
                </a:ext>
              </a:extLst>
            </p:cNvPr>
            <p:cNvSpPr txBox="1"/>
            <p:nvPr/>
          </p:nvSpPr>
          <p:spPr>
            <a:xfrm>
              <a:off x="8744900" y="1254786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chemeClr val="lt1"/>
                  </a:solidFill>
                  <a:latin typeface="+mj-ea"/>
                  <a:ea typeface="+mj-ea"/>
                  <a:cs typeface="Roboto"/>
                  <a:sym typeface="Roboto"/>
                </a:rPr>
                <a:t>Finish</a:t>
              </a:r>
              <a:endParaRPr sz="2700" b="1" dirty="0">
                <a:solidFill>
                  <a:schemeClr val="lt1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5002290F-BB5E-493D-9A45-21F84905C9F1}"/>
              </a:ext>
            </a:extLst>
          </p:cNvPr>
          <p:cNvSpPr/>
          <p:nvPr/>
        </p:nvSpPr>
        <p:spPr>
          <a:xfrm rot="10800000">
            <a:off x="10029050" y="2251476"/>
            <a:ext cx="431700" cy="372155"/>
          </a:xfrm>
          <a:prstGeom prst="triangle">
            <a:avLst/>
          </a:prstGeom>
          <a:solidFill>
            <a:srgbClr val="C8B8D6"/>
          </a:solidFill>
          <a:ln>
            <a:solidFill>
              <a:srgbClr val="C8B8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E66F2FD1-CBEA-4A7D-8350-878DFFE9DF2A}"/>
              </a:ext>
            </a:extLst>
          </p:cNvPr>
          <p:cNvSpPr/>
          <p:nvPr/>
        </p:nvSpPr>
        <p:spPr>
          <a:xfrm rot="10800000">
            <a:off x="10012228" y="3640965"/>
            <a:ext cx="431700" cy="372155"/>
          </a:xfrm>
          <a:prstGeom prst="triangle">
            <a:avLst/>
          </a:prstGeom>
          <a:solidFill>
            <a:srgbClr val="B4A7D6"/>
          </a:solidFill>
          <a:ln>
            <a:solidFill>
              <a:srgbClr val="B4A7D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51D1BF95-AF27-4166-A9ED-1480B2C3F776}"/>
              </a:ext>
            </a:extLst>
          </p:cNvPr>
          <p:cNvSpPr/>
          <p:nvPr/>
        </p:nvSpPr>
        <p:spPr>
          <a:xfrm rot="10800000">
            <a:off x="10012228" y="4999641"/>
            <a:ext cx="431700" cy="372155"/>
          </a:xfrm>
          <a:prstGeom prst="triangle">
            <a:avLst/>
          </a:prstGeom>
          <a:solidFill>
            <a:srgbClr val="8E7CC3"/>
          </a:solidFill>
          <a:ln>
            <a:solidFill>
              <a:srgbClr val="8E7CC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41DE9-4CB3-4A63-8906-C563C8753346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AC56DE7-BE8A-4A8E-8EDC-ABD1521163F2}"/>
              </a:ext>
            </a:extLst>
          </p:cNvPr>
          <p:cNvGrpSpPr/>
          <p:nvPr/>
        </p:nvGrpSpPr>
        <p:grpSpPr>
          <a:xfrm>
            <a:off x="8791623" y="5289601"/>
            <a:ext cx="3000000" cy="1152190"/>
            <a:chOff x="8744900" y="1148263"/>
            <a:chExt cx="3000000" cy="1152190"/>
          </a:xfrm>
        </p:grpSpPr>
        <p:sp>
          <p:nvSpPr>
            <p:cNvPr id="33" name="Google Shape;103;g10c23d6a4c3_0_159">
              <a:extLst>
                <a:ext uri="{FF2B5EF4-FFF2-40B4-BE49-F238E27FC236}">
                  <a16:creationId xmlns:a16="http://schemas.microsoft.com/office/drawing/2014/main" id="{348A35DB-59CA-49EE-8208-CB9B16789739}"/>
                </a:ext>
              </a:extLst>
            </p:cNvPr>
            <p:cNvSpPr/>
            <p:nvPr/>
          </p:nvSpPr>
          <p:spPr>
            <a:xfrm>
              <a:off x="8932258" y="1716486"/>
              <a:ext cx="26253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200"/>
                <a:buNone/>
              </a:pPr>
              <a:r>
                <a:rPr lang="en-US" sz="2200" b="1" dirty="0">
                  <a:solidFill>
                    <a:srgbClr val="5A1F9D"/>
                  </a:solidFill>
                  <a:latin typeface="+mj-ea"/>
                  <a:ea typeface="+mj-ea"/>
                </a:rPr>
                <a:t>Check result</a:t>
              </a:r>
              <a:endParaRPr b="1" dirty="0">
                <a:solidFill>
                  <a:srgbClr val="5A1F9D"/>
                </a:solidFill>
                <a:latin typeface="+mj-ea"/>
                <a:ea typeface="+mj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5A1F9D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34" name="Google Shape;107;g10c23d6a4c3_0_159">
              <a:extLst>
                <a:ext uri="{FF2B5EF4-FFF2-40B4-BE49-F238E27FC236}">
                  <a16:creationId xmlns:a16="http://schemas.microsoft.com/office/drawing/2014/main" id="{0EE29FE6-3BCE-4AA0-87F1-42DBE241927D}"/>
                </a:ext>
              </a:extLst>
            </p:cNvPr>
            <p:cNvSpPr txBox="1"/>
            <p:nvPr/>
          </p:nvSpPr>
          <p:spPr>
            <a:xfrm>
              <a:off x="8744900" y="1254786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5A1F9D"/>
                  </a:solidFill>
                  <a:latin typeface="+mj-ea"/>
                  <a:ea typeface="+mj-ea"/>
                  <a:cs typeface="Roboto"/>
                  <a:sym typeface="Roboto"/>
                </a:rPr>
                <a:t>Finish</a:t>
              </a:r>
              <a:endParaRPr sz="2700" b="1" dirty="0">
                <a:solidFill>
                  <a:srgbClr val="5A1F9D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  <p:sp>
          <p:nvSpPr>
            <p:cNvPr id="35" name="Google Shape;117;g10c23d6a4c3_0_159">
              <a:extLst>
                <a:ext uri="{FF2B5EF4-FFF2-40B4-BE49-F238E27FC236}">
                  <a16:creationId xmlns:a16="http://schemas.microsoft.com/office/drawing/2014/main" id="{66347821-C3FB-4E7F-9FD5-1A92C4B4316E}"/>
                </a:ext>
              </a:extLst>
            </p:cNvPr>
            <p:cNvSpPr/>
            <p:nvPr/>
          </p:nvSpPr>
          <p:spPr>
            <a:xfrm>
              <a:off x="8932258" y="1148263"/>
              <a:ext cx="2596800" cy="115219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8B8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8B8D6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63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c23d6a4c3_0_15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41DE9-4CB3-4A63-8906-C563C8753346}"/>
              </a:ext>
            </a:extLst>
          </p:cNvPr>
          <p:cNvSpPr txBox="1"/>
          <p:nvPr/>
        </p:nvSpPr>
        <p:spPr>
          <a:xfrm>
            <a:off x="132539" y="90354"/>
            <a:ext cx="41264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가격 예측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DAF9A3F-A2A3-4FB7-B004-B0ED6DA4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3" y="2079194"/>
            <a:ext cx="5725018" cy="37951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3413DEC-14D0-4DEF-9CD6-15A342726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31" y="2079194"/>
            <a:ext cx="5688080" cy="37951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81D983-0B77-4A1F-9780-E12D9A0C3257}"/>
              </a:ext>
            </a:extLst>
          </p:cNvPr>
          <p:cNvSpPr/>
          <p:nvPr/>
        </p:nvSpPr>
        <p:spPr>
          <a:xfrm>
            <a:off x="396240" y="5511800"/>
            <a:ext cx="1437640" cy="284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2BFE8F-BC51-475F-BEE8-8F0974295B27}"/>
              </a:ext>
            </a:extLst>
          </p:cNvPr>
          <p:cNvSpPr/>
          <p:nvPr/>
        </p:nvSpPr>
        <p:spPr>
          <a:xfrm>
            <a:off x="6410960" y="5501640"/>
            <a:ext cx="1437640" cy="28448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7">
            <a:extLst>
              <a:ext uri="{FF2B5EF4-FFF2-40B4-BE49-F238E27FC236}">
                <a16:creationId xmlns:a16="http://schemas.microsoft.com/office/drawing/2014/main" id="{6379243C-6529-41D8-85AA-6989A65E1C35}"/>
              </a:ext>
            </a:extLst>
          </p:cNvPr>
          <p:cNvGrpSpPr/>
          <p:nvPr/>
        </p:nvGrpSpPr>
        <p:grpSpPr>
          <a:xfrm>
            <a:off x="805170" y="1429905"/>
            <a:ext cx="11718637" cy="5233078"/>
            <a:chOff x="228244" y="2108408"/>
            <a:chExt cx="5442003" cy="3694109"/>
          </a:xfrm>
        </p:grpSpPr>
        <p:sp>
          <p:nvSpPr>
            <p:cNvPr id="210" name="Rectangle: Rounded Corners 92">
              <a:extLst>
                <a:ext uri="{FF2B5EF4-FFF2-40B4-BE49-F238E27FC236}">
                  <a16:creationId xmlns:a16="http://schemas.microsoft.com/office/drawing/2014/main" id="{4336E26A-76A8-4EB3-BDB8-AB1DE9970190}"/>
                </a:ext>
              </a:extLst>
            </p:cNvPr>
            <p:cNvSpPr/>
            <p:nvPr/>
          </p:nvSpPr>
          <p:spPr>
            <a:xfrm>
              <a:off x="228244" y="2108408"/>
              <a:ext cx="5053698" cy="3694109"/>
            </a:xfrm>
            <a:prstGeom prst="roundRect">
              <a:avLst>
                <a:gd name="adj" fmla="val 2859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99000" sy="99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128">
              <a:extLst>
                <a:ext uri="{FF2B5EF4-FFF2-40B4-BE49-F238E27FC236}">
                  <a16:creationId xmlns:a16="http://schemas.microsoft.com/office/drawing/2014/main" id="{732441DD-EB90-4F66-909D-6B1C7BD051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85" y="2774248"/>
              <a:ext cx="442776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4468159-A56C-49C7-9048-579A214C45AA}"/>
                </a:ext>
              </a:extLst>
            </p:cNvPr>
            <p:cNvSpPr txBox="1"/>
            <p:nvPr/>
          </p:nvSpPr>
          <p:spPr>
            <a:xfrm>
              <a:off x="1167017" y="2421710"/>
              <a:ext cx="2278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accent3"/>
                </a:solidFill>
                <a:latin typeface="Montserrat" panose="00000500000000000000" pitchFamily="50" charset="0"/>
                <a:cs typeface="Catamaran Bold" panose="00000800000000000000" pitchFamily="2" charset="0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A0C7510E-68FB-4223-B13D-6A00873604A2}"/>
              </a:ext>
            </a:extLst>
          </p:cNvPr>
          <p:cNvGrpSpPr/>
          <p:nvPr/>
        </p:nvGrpSpPr>
        <p:grpSpPr>
          <a:xfrm>
            <a:off x="0" y="0"/>
            <a:ext cx="9604977" cy="6858000"/>
            <a:chOff x="0" y="0"/>
            <a:chExt cx="9604977" cy="6858000"/>
          </a:xfrm>
        </p:grpSpPr>
        <p:sp>
          <p:nvSpPr>
            <p:cNvPr id="37" name="Freeform: Shape 6">
              <a:extLst>
                <a:ext uri="{FF2B5EF4-FFF2-40B4-BE49-F238E27FC236}">
                  <a16:creationId xmlns:a16="http://schemas.microsoft.com/office/drawing/2014/main" id="{28CFA67B-4B23-4E71-9991-605CF73E37C0}"/>
                </a:ext>
              </a:extLst>
            </p:cNvPr>
            <p:cNvSpPr/>
            <p:nvPr/>
          </p:nvSpPr>
          <p:spPr>
            <a:xfrm>
              <a:off x="1" y="0"/>
              <a:ext cx="7229427" cy="6858000"/>
            </a:xfrm>
            <a:custGeom>
              <a:avLst/>
              <a:gdLst>
                <a:gd name="connsiteX0" fmla="*/ 1701082 w 7229427"/>
                <a:gd name="connsiteY0" fmla="*/ 0 h 6858000"/>
                <a:gd name="connsiteX1" fmla="*/ 4150872 w 7229427"/>
                <a:gd name="connsiteY1" fmla="*/ 0 h 6858000"/>
                <a:gd name="connsiteX2" fmla="*/ 4207819 w 7229427"/>
                <a:gd name="connsiteY2" fmla="*/ 16158 h 6858000"/>
                <a:gd name="connsiteX3" fmla="*/ 7229427 w 7229427"/>
                <a:gd name="connsiteY3" fmla="*/ 4128057 h 6858000"/>
                <a:gd name="connsiteX4" fmla="*/ 6493448 w 7229427"/>
                <a:gd name="connsiteY4" fmla="*/ 6534344 h 6858000"/>
                <a:gd name="connsiteX5" fmla="*/ 6251325 w 7229427"/>
                <a:gd name="connsiteY5" fmla="*/ 6858000 h 6858000"/>
                <a:gd name="connsiteX6" fmla="*/ 3813273 w 7229427"/>
                <a:gd name="connsiteY6" fmla="*/ 6858000 h 6858000"/>
                <a:gd name="connsiteX7" fmla="*/ 4047526 w 7229427"/>
                <a:gd name="connsiteY7" fmla="*/ 6772517 h 6858000"/>
                <a:gd name="connsiteX8" fmla="*/ 5806566 w 7229427"/>
                <a:gd name="connsiteY8" fmla="*/ 4115678 h 6858000"/>
                <a:gd name="connsiteX9" fmla="*/ 2923746 w 7229427"/>
                <a:gd name="connsiteY9" fmla="*/ 1232858 h 6858000"/>
                <a:gd name="connsiteX10" fmla="*/ 40925 w 7229427"/>
                <a:gd name="connsiteY10" fmla="*/ 4115678 h 6858000"/>
                <a:gd name="connsiteX11" fmla="*/ 1805182 w 7229427"/>
                <a:gd name="connsiteY11" fmla="*/ 6772517 h 6858000"/>
                <a:gd name="connsiteX12" fmla="*/ 2038883 w 7229427"/>
                <a:gd name="connsiteY12" fmla="*/ 6858000 h 6858000"/>
                <a:gd name="connsiteX13" fmla="*/ 0 w 7229427"/>
                <a:gd name="connsiteY13" fmla="*/ 6858000 h 6858000"/>
                <a:gd name="connsiteX14" fmla="*/ 0 w 7229427"/>
                <a:gd name="connsiteY14" fmla="*/ 970040 h 6858000"/>
                <a:gd name="connsiteX15" fmla="*/ 29661 w 7229427"/>
                <a:gd name="connsiteY15" fmla="*/ 941759 h 6858000"/>
                <a:gd name="connsiteX16" fmla="*/ 1644264 w 7229427"/>
                <a:gd name="connsiteY16" fmla="*/ 161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29427" h="6858000">
                  <a:moveTo>
                    <a:pt x="1701082" y="0"/>
                  </a:moveTo>
                  <a:lnTo>
                    <a:pt x="4150872" y="0"/>
                  </a:lnTo>
                  <a:lnTo>
                    <a:pt x="4207819" y="16158"/>
                  </a:lnTo>
                  <a:cubicBezTo>
                    <a:pt x="5963401" y="561835"/>
                    <a:pt x="7229427" y="2197924"/>
                    <a:pt x="7229427" y="4128057"/>
                  </a:cubicBezTo>
                  <a:cubicBezTo>
                    <a:pt x="7229427" y="5018888"/>
                    <a:pt x="6958002" y="5847082"/>
                    <a:pt x="6493448" y="6534344"/>
                  </a:cubicBezTo>
                  <a:lnTo>
                    <a:pt x="6251325" y="6858000"/>
                  </a:lnTo>
                  <a:lnTo>
                    <a:pt x="3813273" y="6858000"/>
                  </a:lnTo>
                  <a:lnTo>
                    <a:pt x="4047526" y="6772517"/>
                  </a:lnTo>
                  <a:cubicBezTo>
                    <a:pt x="5082766" y="6335801"/>
                    <a:pt x="5806566" y="5312737"/>
                    <a:pt x="5806566" y="4115678"/>
                  </a:cubicBezTo>
                  <a:cubicBezTo>
                    <a:pt x="5806566" y="2519613"/>
                    <a:pt x="4519811" y="1232858"/>
                    <a:pt x="2923746" y="1232858"/>
                  </a:cubicBezTo>
                  <a:cubicBezTo>
                    <a:pt x="1327668" y="1232858"/>
                    <a:pt x="40925" y="2531992"/>
                    <a:pt x="40925" y="4115678"/>
                  </a:cubicBezTo>
                  <a:cubicBezTo>
                    <a:pt x="40925" y="5312737"/>
                    <a:pt x="771681" y="6335801"/>
                    <a:pt x="1805182" y="6772517"/>
                  </a:cubicBezTo>
                  <a:lnTo>
                    <a:pt x="2038883" y="6858000"/>
                  </a:lnTo>
                  <a:lnTo>
                    <a:pt x="0" y="6858000"/>
                  </a:lnTo>
                  <a:lnTo>
                    <a:pt x="0" y="970040"/>
                  </a:lnTo>
                  <a:lnTo>
                    <a:pt x="29661" y="941759"/>
                  </a:lnTo>
                  <a:cubicBezTo>
                    <a:pt x="488588" y="524590"/>
                    <a:pt x="1037799" y="205046"/>
                    <a:pt x="1644264" y="16158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7">
              <a:extLst>
                <a:ext uri="{FF2B5EF4-FFF2-40B4-BE49-F238E27FC236}">
                  <a16:creationId xmlns:a16="http://schemas.microsoft.com/office/drawing/2014/main" id="{BB055EEB-509A-466D-8731-ECDD70E68548}"/>
                </a:ext>
              </a:extLst>
            </p:cNvPr>
            <p:cNvSpPr/>
            <p:nvPr/>
          </p:nvSpPr>
          <p:spPr>
            <a:xfrm>
              <a:off x="0" y="6165627"/>
              <a:ext cx="632321" cy="692373"/>
            </a:xfrm>
            <a:custGeom>
              <a:avLst/>
              <a:gdLst>
                <a:gd name="connsiteX0" fmla="*/ 0 w 632321"/>
                <a:gd name="connsiteY0" fmla="*/ 0 h 692373"/>
                <a:gd name="connsiteX1" fmla="*/ 79654 w 632321"/>
                <a:gd name="connsiteY1" fmla="*/ 115034 h 692373"/>
                <a:gd name="connsiteX2" fmla="*/ 481760 w 632321"/>
                <a:gd name="connsiteY2" fmla="*/ 562371 h 692373"/>
                <a:gd name="connsiteX3" fmla="*/ 632321 w 632321"/>
                <a:gd name="connsiteY3" fmla="*/ 692373 h 692373"/>
                <a:gd name="connsiteX4" fmla="*/ 0 w 632321"/>
                <a:gd name="connsiteY4" fmla="*/ 692373 h 6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321" h="692373">
                  <a:moveTo>
                    <a:pt x="0" y="0"/>
                  </a:moveTo>
                  <a:lnTo>
                    <a:pt x="79654" y="115034"/>
                  </a:lnTo>
                  <a:cubicBezTo>
                    <a:pt x="200958" y="275287"/>
                    <a:pt x="335517" y="424930"/>
                    <a:pt x="481760" y="562371"/>
                  </a:cubicBezTo>
                  <a:lnTo>
                    <a:pt x="632321" y="692373"/>
                  </a:lnTo>
                  <a:lnTo>
                    <a:pt x="0" y="692373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10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8">
              <a:extLst>
                <a:ext uri="{FF2B5EF4-FFF2-40B4-BE49-F238E27FC236}">
                  <a16:creationId xmlns:a16="http://schemas.microsoft.com/office/drawing/2014/main" id="{CB09A2C4-80D4-41AA-BB01-D2241B122049}"/>
                </a:ext>
              </a:extLst>
            </p:cNvPr>
            <p:cNvSpPr/>
            <p:nvPr/>
          </p:nvSpPr>
          <p:spPr>
            <a:xfrm>
              <a:off x="1" y="0"/>
              <a:ext cx="2379349" cy="2067996"/>
            </a:xfrm>
            <a:custGeom>
              <a:avLst/>
              <a:gdLst>
                <a:gd name="connsiteX0" fmla="*/ 0 w 2379349"/>
                <a:gd name="connsiteY0" fmla="*/ 0 h 2067996"/>
                <a:gd name="connsiteX1" fmla="*/ 2379349 w 2379349"/>
                <a:gd name="connsiteY1" fmla="*/ 0 h 2067996"/>
                <a:gd name="connsiteX2" fmla="*/ 2379349 w 2379349"/>
                <a:gd name="connsiteY2" fmla="*/ 589482 h 2067996"/>
                <a:gd name="connsiteX3" fmla="*/ 19364 w 2379349"/>
                <a:gd name="connsiteY3" fmla="*/ 2038559 h 2067996"/>
                <a:gd name="connsiteX4" fmla="*/ 0 w 2379349"/>
                <a:gd name="connsiteY4" fmla="*/ 2067996 h 206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349" h="2067996">
                  <a:moveTo>
                    <a:pt x="0" y="0"/>
                  </a:moveTo>
                  <a:lnTo>
                    <a:pt x="2379349" y="0"/>
                  </a:lnTo>
                  <a:lnTo>
                    <a:pt x="2379349" y="589482"/>
                  </a:lnTo>
                  <a:cubicBezTo>
                    <a:pt x="1405004" y="736412"/>
                    <a:pt x="565984" y="1274817"/>
                    <a:pt x="19364" y="2038559"/>
                  </a:cubicBezTo>
                  <a:lnTo>
                    <a:pt x="0" y="2067996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4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9">
              <a:extLst>
                <a:ext uri="{FF2B5EF4-FFF2-40B4-BE49-F238E27FC236}">
                  <a16:creationId xmlns:a16="http://schemas.microsoft.com/office/drawing/2014/main" id="{423C5DC3-FEEA-4258-8751-6045E2467238}"/>
                </a:ext>
              </a:extLst>
            </p:cNvPr>
            <p:cNvSpPr/>
            <p:nvPr/>
          </p:nvSpPr>
          <p:spPr>
            <a:xfrm>
              <a:off x="5337439" y="4536350"/>
              <a:ext cx="3129253" cy="2321650"/>
            </a:xfrm>
            <a:custGeom>
              <a:avLst/>
              <a:gdLst>
                <a:gd name="connsiteX0" fmla="*/ 1347592 w 3129253"/>
                <a:gd name="connsiteY0" fmla="*/ 0 h 2321650"/>
                <a:gd name="connsiteX1" fmla="*/ 3129253 w 3129253"/>
                <a:gd name="connsiteY1" fmla="*/ 0 h 2321650"/>
                <a:gd name="connsiteX2" fmla="*/ 2428276 w 3129253"/>
                <a:gd name="connsiteY2" fmla="*/ 2187872 h 2321650"/>
                <a:gd name="connsiteX3" fmla="*/ 2342392 w 3129253"/>
                <a:gd name="connsiteY3" fmla="*/ 2321650 h 2321650"/>
                <a:gd name="connsiteX4" fmla="*/ 0 w 3129253"/>
                <a:gd name="connsiteY4" fmla="*/ 2321650 h 2321650"/>
                <a:gd name="connsiteX5" fmla="*/ 146733 w 3129253"/>
                <a:gd name="connsiteY5" fmla="*/ 2204269 h 2321650"/>
                <a:gd name="connsiteX6" fmla="*/ 1347592 w 3129253"/>
                <a:gd name="connsiteY6" fmla="*/ 0 h 232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9253" h="2321650">
                  <a:moveTo>
                    <a:pt x="1347592" y="0"/>
                  </a:moveTo>
                  <a:lnTo>
                    <a:pt x="3129253" y="0"/>
                  </a:lnTo>
                  <a:cubicBezTo>
                    <a:pt x="3055788" y="792625"/>
                    <a:pt x="2809544" y="1534501"/>
                    <a:pt x="2428276" y="2187872"/>
                  </a:cubicBezTo>
                  <a:lnTo>
                    <a:pt x="2342392" y="2321650"/>
                  </a:lnTo>
                  <a:lnTo>
                    <a:pt x="0" y="2321650"/>
                  </a:lnTo>
                  <a:lnTo>
                    <a:pt x="146733" y="2204269"/>
                  </a:lnTo>
                  <a:cubicBezTo>
                    <a:pt x="783864" y="1652039"/>
                    <a:pt x="1222319" y="876912"/>
                    <a:pt x="1347592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10">
              <a:extLst>
                <a:ext uri="{FF2B5EF4-FFF2-40B4-BE49-F238E27FC236}">
                  <a16:creationId xmlns:a16="http://schemas.microsoft.com/office/drawing/2014/main" id="{8BA80720-4385-4D8C-8C86-40A206A34B9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11">
              <a:extLst>
                <a:ext uri="{FF2B5EF4-FFF2-40B4-BE49-F238E27FC236}">
                  <a16:creationId xmlns:a16="http://schemas.microsoft.com/office/drawing/2014/main" id="{F9A9504A-2FB9-4ECF-9982-DE8E600E9A85}"/>
                </a:ext>
              </a:extLst>
            </p:cNvPr>
            <p:cNvSpPr/>
            <p:nvPr/>
          </p:nvSpPr>
          <p:spPr>
            <a:xfrm>
              <a:off x="3406271" y="4276532"/>
              <a:ext cx="2820965" cy="2581468"/>
            </a:xfrm>
            <a:custGeom>
              <a:avLst/>
              <a:gdLst>
                <a:gd name="connsiteX0" fmla="*/ 1794041 w 2820965"/>
                <a:gd name="connsiteY0" fmla="*/ 0 h 2581468"/>
                <a:gd name="connsiteX1" fmla="*/ 2820965 w 2820965"/>
                <a:gd name="connsiteY1" fmla="*/ 0 h 2581468"/>
                <a:gd name="connsiteX2" fmla="*/ 1337599 w 2820965"/>
                <a:gd name="connsiteY2" fmla="*/ 2567906 h 2581468"/>
                <a:gd name="connsiteX3" fmla="*/ 1312898 w 2820965"/>
                <a:gd name="connsiteY3" fmla="*/ 2581468 h 2581468"/>
                <a:gd name="connsiteX4" fmla="*/ 0 w 2820965"/>
                <a:gd name="connsiteY4" fmla="*/ 2581468 h 2581468"/>
                <a:gd name="connsiteX5" fmla="*/ 0 w 2820965"/>
                <a:gd name="connsiteY5" fmla="*/ 1967245 h 2581468"/>
                <a:gd name="connsiteX6" fmla="*/ 1794041 w 2820965"/>
                <a:gd name="connsiteY6" fmla="*/ 0 h 25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965" h="2581468">
                  <a:moveTo>
                    <a:pt x="1794041" y="0"/>
                  </a:moveTo>
                  <a:lnTo>
                    <a:pt x="2820965" y="0"/>
                  </a:lnTo>
                  <a:cubicBezTo>
                    <a:pt x="2795451" y="1088794"/>
                    <a:pt x="2208522" y="2037235"/>
                    <a:pt x="1337599" y="2567906"/>
                  </a:cubicBezTo>
                  <a:lnTo>
                    <a:pt x="1312898" y="2581468"/>
                  </a:lnTo>
                  <a:lnTo>
                    <a:pt x="0" y="2581468"/>
                  </a:lnTo>
                  <a:lnTo>
                    <a:pt x="0" y="1967245"/>
                  </a:lnTo>
                  <a:cubicBezTo>
                    <a:pt x="977433" y="1831153"/>
                    <a:pt x="1744551" y="1014558"/>
                    <a:pt x="1794041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12">
              <a:extLst>
                <a:ext uri="{FF2B5EF4-FFF2-40B4-BE49-F238E27FC236}">
                  <a16:creationId xmlns:a16="http://schemas.microsoft.com/office/drawing/2014/main" id="{B788D2E7-405B-4B52-868F-11B3518B5CCE}"/>
                </a:ext>
              </a:extLst>
            </p:cNvPr>
            <p:cNvSpPr/>
            <p:nvPr/>
          </p:nvSpPr>
          <p:spPr>
            <a:xfrm>
              <a:off x="0" y="874045"/>
              <a:ext cx="2602060" cy="3006561"/>
            </a:xfrm>
            <a:custGeom>
              <a:avLst/>
              <a:gdLst>
                <a:gd name="connsiteX0" fmla="*/ 2602060 w 2602060"/>
                <a:gd name="connsiteY0" fmla="*/ 0 h 3006561"/>
                <a:gd name="connsiteX1" fmla="*/ 2602060 w 2602060"/>
                <a:gd name="connsiteY1" fmla="*/ 1113539 h 3006561"/>
                <a:gd name="connsiteX2" fmla="*/ 733784 w 2602060"/>
                <a:gd name="connsiteY2" fmla="*/ 3006561 h 3006561"/>
                <a:gd name="connsiteX3" fmla="*/ 0 w 2602060"/>
                <a:gd name="connsiteY3" fmla="*/ 3006561 h 3006561"/>
                <a:gd name="connsiteX4" fmla="*/ 0 w 2602060"/>
                <a:gd name="connsiteY4" fmla="*/ 1751087 h 3006561"/>
                <a:gd name="connsiteX5" fmla="*/ 58636 w 2602060"/>
                <a:gd name="connsiteY5" fmla="*/ 1639875 h 3006561"/>
                <a:gd name="connsiteX6" fmla="*/ 2602060 w 2602060"/>
                <a:gd name="connsiteY6" fmla="*/ 0 h 30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2060" h="3006561">
                  <a:moveTo>
                    <a:pt x="2602060" y="0"/>
                  </a:moveTo>
                  <a:lnTo>
                    <a:pt x="2602060" y="1113539"/>
                  </a:lnTo>
                  <a:cubicBezTo>
                    <a:pt x="1636994" y="1262011"/>
                    <a:pt x="869889" y="2029115"/>
                    <a:pt x="733784" y="3006561"/>
                  </a:cubicBezTo>
                  <a:lnTo>
                    <a:pt x="0" y="3006561"/>
                  </a:lnTo>
                  <a:lnTo>
                    <a:pt x="0" y="1751087"/>
                  </a:lnTo>
                  <a:lnTo>
                    <a:pt x="58636" y="1639875"/>
                  </a:lnTo>
                  <a:cubicBezTo>
                    <a:pt x="582367" y="741640"/>
                    <a:pt x="1513267" y="110585"/>
                    <a:pt x="2602060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E898233C-AEB8-4B02-9C13-63CB2D6C986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9" name="Oval 2">
            <a:extLst>
              <a:ext uri="{FF2B5EF4-FFF2-40B4-BE49-F238E27FC236}">
                <a16:creationId xmlns:a16="http://schemas.microsoft.com/office/drawing/2014/main" id="{3D8712DD-60C5-4F08-A3F1-00C02D3BB3BF}"/>
              </a:ext>
            </a:extLst>
          </p:cNvPr>
          <p:cNvSpPr/>
          <p:nvPr/>
        </p:nvSpPr>
        <p:spPr>
          <a:xfrm>
            <a:off x="4384392" y="2308091"/>
            <a:ext cx="3471063" cy="347106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e 3">
            <a:extLst>
              <a:ext uri="{FF2B5EF4-FFF2-40B4-BE49-F238E27FC236}">
                <a16:creationId xmlns:a16="http://schemas.microsoft.com/office/drawing/2014/main" id="{855B2683-F54A-4442-A8D9-93C5C21C4CE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4565189"/>
              <a:gd name="adj2" fmla="val 772433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990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ie 4">
            <a:extLst>
              <a:ext uri="{FF2B5EF4-FFF2-40B4-BE49-F238E27FC236}">
                <a16:creationId xmlns:a16="http://schemas.microsoft.com/office/drawing/2014/main" id="{86B9BECC-A139-43CB-8AA7-4B1DFBAABC7D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537993"/>
              <a:gd name="adj2" fmla="val 4616453"/>
            </a:avLst>
          </a:prstGeom>
          <a:solidFill>
            <a:srgbClr val="5A1F9D"/>
          </a:solidFill>
          <a:ln>
            <a:noFill/>
          </a:ln>
          <a:effectLst>
            <a:outerShdw blurRad="152400" dist="38100" dir="822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ie 5">
            <a:extLst>
              <a:ext uri="{FF2B5EF4-FFF2-40B4-BE49-F238E27FC236}">
                <a16:creationId xmlns:a16="http://schemas.microsoft.com/office/drawing/2014/main" id="{D841C9BD-A507-411E-B0A1-4FFEFF7FE3D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20016532"/>
              <a:gd name="adj2" fmla="val 1553444"/>
            </a:avLst>
          </a:prstGeom>
          <a:solidFill>
            <a:srgbClr val="A5A5A5"/>
          </a:solidFill>
          <a:ln>
            <a:noFill/>
          </a:ln>
          <a:effectLst>
            <a:outerShdw blurRad="152400" dist="38100" dir="654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e 6">
            <a:extLst>
              <a:ext uri="{FF2B5EF4-FFF2-40B4-BE49-F238E27FC236}">
                <a16:creationId xmlns:a16="http://schemas.microsoft.com/office/drawing/2014/main" id="{3D6A127A-CA06-457E-8454-2632A19D2DCA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6946809"/>
              <a:gd name="adj2" fmla="val 20043031"/>
            </a:avLst>
          </a:prstGeom>
          <a:solidFill>
            <a:srgbClr val="4472C4"/>
          </a:solidFill>
          <a:ln>
            <a:noFill/>
          </a:ln>
          <a:effectLst>
            <a:outerShdw blurRad="152400" dist="38100" dir="216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ie 7">
            <a:extLst>
              <a:ext uri="{FF2B5EF4-FFF2-40B4-BE49-F238E27FC236}">
                <a16:creationId xmlns:a16="http://schemas.microsoft.com/office/drawing/2014/main" id="{B05DA373-8400-4D00-8FF4-C07C518E033C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3872267"/>
              <a:gd name="adj2" fmla="val 16980744"/>
            </a:avLst>
          </a:prstGeom>
          <a:solidFill>
            <a:srgbClr val="5A1F9D"/>
          </a:solidFill>
          <a:ln>
            <a:noFill/>
          </a:ln>
          <a:effectLst>
            <a:outerShdw blurRad="152400" dist="381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8">
            <a:extLst>
              <a:ext uri="{FF2B5EF4-FFF2-40B4-BE49-F238E27FC236}">
                <a16:creationId xmlns:a16="http://schemas.microsoft.com/office/drawing/2014/main" id="{25BA6044-FB67-431D-AC4D-A959367CF0E7}"/>
              </a:ext>
            </a:extLst>
          </p:cNvPr>
          <p:cNvSpPr/>
          <p:nvPr/>
        </p:nvSpPr>
        <p:spPr>
          <a:xfrm>
            <a:off x="5637155" y="3560854"/>
            <a:ext cx="965539" cy="9655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14">
            <a:extLst>
              <a:ext uri="{FF2B5EF4-FFF2-40B4-BE49-F238E27FC236}">
                <a16:creationId xmlns:a16="http://schemas.microsoft.com/office/drawing/2014/main" id="{3E9DCD6D-3D3E-459A-BD37-E1994BD0C2EE}"/>
              </a:ext>
            </a:extLst>
          </p:cNvPr>
          <p:cNvCxnSpPr>
            <a:stCxn id="94" idx="3"/>
          </p:cNvCxnSpPr>
          <p:nvPr/>
        </p:nvCxnSpPr>
        <p:spPr>
          <a:xfrm>
            <a:off x="6119924" y="22148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5">
            <a:extLst>
              <a:ext uri="{FF2B5EF4-FFF2-40B4-BE49-F238E27FC236}">
                <a16:creationId xmlns:a16="http://schemas.microsoft.com/office/drawing/2014/main" id="{8DDBBF00-08AF-4096-92B3-35E68F934CA7}"/>
              </a:ext>
            </a:extLst>
          </p:cNvPr>
          <p:cNvCxnSpPr/>
          <p:nvPr/>
        </p:nvCxnSpPr>
        <p:spPr>
          <a:xfrm>
            <a:off x="7361134" y="296813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16">
            <a:extLst>
              <a:ext uri="{FF2B5EF4-FFF2-40B4-BE49-F238E27FC236}">
                <a16:creationId xmlns:a16="http://schemas.microsoft.com/office/drawing/2014/main" id="{EA64FC26-A4E9-4D91-813F-9636D5498555}"/>
              </a:ext>
            </a:extLst>
          </p:cNvPr>
          <p:cNvCxnSpPr/>
          <p:nvPr/>
        </p:nvCxnSpPr>
        <p:spPr>
          <a:xfrm>
            <a:off x="7765249" y="3936233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7">
            <a:extLst>
              <a:ext uri="{FF2B5EF4-FFF2-40B4-BE49-F238E27FC236}">
                <a16:creationId xmlns:a16="http://schemas.microsoft.com/office/drawing/2014/main" id="{EB078AF7-AF43-4E26-AFC6-9E7C78AA9626}"/>
              </a:ext>
            </a:extLst>
          </p:cNvPr>
          <p:cNvCxnSpPr/>
          <p:nvPr/>
        </p:nvCxnSpPr>
        <p:spPr>
          <a:xfrm>
            <a:off x="7361134" y="490432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18">
            <a:extLst>
              <a:ext uri="{FF2B5EF4-FFF2-40B4-BE49-F238E27FC236}">
                <a16:creationId xmlns:a16="http://schemas.microsoft.com/office/drawing/2014/main" id="{57A62399-6A3A-4E5D-9AC2-76994DCB8DAC}"/>
              </a:ext>
            </a:extLst>
          </p:cNvPr>
          <p:cNvCxnSpPr/>
          <p:nvPr/>
        </p:nvCxnSpPr>
        <p:spPr>
          <a:xfrm>
            <a:off x="6119924" y="58724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24">
            <a:extLst>
              <a:ext uri="{FF2B5EF4-FFF2-40B4-BE49-F238E27FC236}">
                <a16:creationId xmlns:a16="http://schemas.microsoft.com/office/drawing/2014/main" id="{C40B198C-2439-483C-B150-76546C36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57" y="3040993"/>
            <a:ext cx="2032965" cy="2032965"/>
          </a:xfrm>
          <a:prstGeom prst="rect">
            <a:avLst/>
          </a:prstGeom>
        </p:spPr>
      </p:pic>
      <p:grpSp>
        <p:nvGrpSpPr>
          <p:cNvPr id="107" name="Graphic 1">
            <a:extLst>
              <a:ext uri="{FF2B5EF4-FFF2-40B4-BE49-F238E27FC236}">
                <a16:creationId xmlns:a16="http://schemas.microsoft.com/office/drawing/2014/main" id="{2D971F0A-2B7A-4654-AEF7-E9963346D08E}"/>
              </a:ext>
            </a:extLst>
          </p:cNvPr>
          <p:cNvGrpSpPr>
            <a:grpSpLocks noChangeAspect="1"/>
          </p:cNvGrpSpPr>
          <p:nvPr/>
        </p:nvGrpSpPr>
        <p:grpSpPr>
          <a:xfrm>
            <a:off x="5628140" y="2488120"/>
            <a:ext cx="457340" cy="457200"/>
            <a:chOff x="10453400" y="271462"/>
            <a:chExt cx="932497" cy="932211"/>
          </a:xfrm>
          <a:solidFill>
            <a:schemeClr val="bg2"/>
          </a:solidFill>
        </p:grpSpPr>
        <p:sp>
          <p:nvSpPr>
            <p:cNvPr id="108" name="Freeform: Shape 56">
              <a:extLst>
                <a:ext uri="{FF2B5EF4-FFF2-40B4-BE49-F238E27FC236}">
                  <a16:creationId xmlns:a16="http://schemas.microsoft.com/office/drawing/2014/main" id="{12D25CD8-A86A-4FAD-A93A-621E9022E5B3}"/>
                </a:ext>
              </a:extLst>
            </p:cNvPr>
            <p:cNvSpPr/>
            <p:nvPr/>
          </p:nvSpPr>
          <p:spPr>
            <a:xfrm>
              <a:off x="10815446" y="338137"/>
              <a:ext cx="57626" cy="135255"/>
            </a:xfrm>
            <a:custGeom>
              <a:avLst/>
              <a:gdLst>
                <a:gd name="connsiteX0" fmla="*/ 26575 w 57626"/>
                <a:gd name="connsiteY0" fmla="*/ 135255 h 135255"/>
                <a:gd name="connsiteX1" fmla="*/ 57627 w 57626"/>
                <a:gd name="connsiteY1" fmla="*/ 135255 h 135255"/>
                <a:gd name="connsiteX2" fmla="*/ 57627 w 57626"/>
                <a:gd name="connsiteY2" fmla="*/ 42005 h 135255"/>
                <a:gd name="connsiteX3" fmla="*/ 53055 w 57626"/>
                <a:gd name="connsiteY3" fmla="*/ 31052 h 135255"/>
                <a:gd name="connsiteX4" fmla="*/ 22003 w 57626"/>
                <a:gd name="connsiteY4" fmla="*/ 0 h 135255"/>
                <a:gd name="connsiteX5" fmla="*/ 0 w 57626"/>
                <a:gd name="connsiteY5" fmla="*/ 22003 h 135255"/>
                <a:gd name="connsiteX6" fmla="*/ 26480 w 57626"/>
                <a:gd name="connsiteY6" fmla="*/ 48482 h 135255"/>
                <a:gd name="connsiteX7" fmla="*/ 26480 w 57626"/>
                <a:gd name="connsiteY7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26" h="135255">
                  <a:moveTo>
                    <a:pt x="26575" y="135255"/>
                  </a:moveTo>
                  <a:lnTo>
                    <a:pt x="57627" y="135255"/>
                  </a:lnTo>
                  <a:lnTo>
                    <a:pt x="57627" y="42005"/>
                  </a:lnTo>
                  <a:cubicBezTo>
                    <a:pt x="57627" y="37909"/>
                    <a:pt x="56007" y="33909"/>
                    <a:pt x="53055" y="31052"/>
                  </a:cubicBezTo>
                  <a:lnTo>
                    <a:pt x="22003" y="0"/>
                  </a:lnTo>
                  <a:lnTo>
                    <a:pt x="0" y="22003"/>
                  </a:lnTo>
                  <a:lnTo>
                    <a:pt x="26480" y="48482"/>
                  </a:lnTo>
                  <a:lnTo>
                    <a:pt x="26480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57">
              <a:extLst>
                <a:ext uri="{FF2B5EF4-FFF2-40B4-BE49-F238E27FC236}">
                  <a16:creationId xmlns:a16="http://schemas.microsoft.com/office/drawing/2014/main" id="{7ACF2837-4CE9-4FE4-8F82-B829C0B23AFC}"/>
                </a:ext>
              </a:extLst>
            </p:cNvPr>
            <p:cNvSpPr/>
            <p:nvPr/>
          </p:nvSpPr>
          <p:spPr>
            <a:xfrm>
              <a:off x="10608944" y="742092"/>
              <a:ext cx="57530" cy="104108"/>
            </a:xfrm>
            <a:custGeom>
              <a:avLst/>
              <a:gdLst>
                <a:gd name="connsiteX0" fmla="*/ 4572 w 57530"/>
                <a:gd name="connsiteY0" fmla="*/ 31051 h 104108"/>
                <a:gd name="connsiteX1" fmla="*/ 0 w 57530"/>
                <a:gd name="connsiteY1" fmla="*/ 42005 h 104108"/>
                <a:gd name="connsiteX2" fmla="*/ 0 w 57530"/>
                <a:gd name="connsiteY2" fmla="*/ 104108 h 104108"/>
                <a:gd name="connsiteX3" fmla="*/ 31052 w 57530"/>
                <a:gd name="connsiteY3" fmla="*/ 104108 h 104108"/>
                <a:gd name="connsiteX4" fmla="*/ 31052 w 57530"/>
                <a:gd name="connsiteY4" fmla="*/ 48482 h 104108"/>
                <a:gd name="connsiteX5" fmla="*/ 57530 w 57530"/>
                <a:gd name="connsiteY5" fmla="*/ 22003 h 104108"/>
                <a:gd name="connsiteX6" fmla="*/ 35528 w 57530"/>
                <a:gd name="connsiteY6" fmla="*/ 0 h 104108"/>
                <a:gd name="connsiteX7" fmla="*/ 4572 w 57530"/>
                <a:gd name="connsiteY7" fmla="*/ 31051 h 1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0" h="104108">
                  <a:moveTo>
                    <a:pt x="4572" y="31051"/>
                  </a:moveTo>
                  <a:cubicBezTo>
                    <a:pt x="1619" y="34004"/>
                    <a:pt x="0" y="37909"/>
                    <a:pt x="0" y="42005"/>
                  </a:cubicBezTo>
                  <a:lnTo>
                    <a:pt x="0" y="104108"/>
                  </a:lnTo>
                  <a:lnTo>
                    <a:pt x="31052" y="104108"/>
                  </a:lnTo>
                  <a:lnTo>
                    <a:pt x="31052" y="48482"/>
                  </a:lnTo>
                  <a:lnTo>
                    <a:pt x="57530" y="22003"/>
                  </a:lnTo>
                  <a:lnTo>
                    <a:pt x="35528" y="0"/>
                  </a:lnTo>
                  <a:lnTo>
                    <a:pt x="4572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58">
              <a:extLst>
                <a:ext uri="{FF2B5EF4-FFF2-40B4-BE49-F238E27FC236}">
                  <a16:creationId xmlns:a16="http://schemas.microsoft.com/office/drawing/2014/main" id="{F895547A-645D-4F70-A2CD-E3874F615176}"/>
                </a:ext>
              </a:extLst>
            </p:cNvPr>
            <p:cNvSpPr/>
            <p:nvPr/>
          </p:nvSpPr>
          <p:spPr>
            <a:xfrm>
              <a:off x="10546841" y="737520"/>
              <a:ext cx="31051" cy="62103"/>
            </a:xfrm>
            <a:custGeom>
              <a:avLst/>
              <a:gdLst>
                <a:gd name="connsiteX0" fmla="*/ 0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0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0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0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59">
              <a:extLst>
                <a:ext uri="{FF2B5EF4-FFF2-40B4-BE49-F238E27FC236}">
                  <a16:creationId xmlns:a16="http://schemas.microsoft.com/office/drawing/2014/main" id="{97A41499-FB40-4F65-BCC2-1F9833556071}"/>
                </a:ext>
              </a:extLst>
            </p:cNvPr>
            <p:cNvSpPr/>
            <p:nvPr/>
          </p:nvSpPr>
          <p:spPr>
            <a:xfrm>
              <a:off x="10453400" y="271462"/>
              <a:ext cx="932497" cy="932211"/>
            </a:xfrm>
            <a:custGeom>
              <a:avLst/>
              <a:gdLst>
                <a:gd name="connsiteX0" fmla="*/ 926116 w 932497"/>
                <a:gd name="connsiteY0" fmla="*/ 422624 h 932211"/>
                <a:gd name="connsiteX1" fmla="*/ 870204 w 932497"/>
                <a:gd name="connsiteY1" fmla="*/ 380714 h 932211"/>
                <a:gd name="connsiteX2" fmla="*/ 870204 w 932497"/>
                <a:gd name="connsiteY2" fmla="*/ 233077 h 932211"/>
                <a:gd name="connsiteX3" fmla="*/ 864775 w 932497"/>
                <a:gd name="connsiteY3" fmla="*/ 221266 h 932211"/>
                <a:gd name="connsiteX4" fmla="*/ 761429 w 932497"/>
                <a:gd name="connsiteY4" fmla="*/ 132683 h 932211"/>
                <a:gd name="connsiteX5" fmla="*/ 761429 w 932497"/>
                <a:gd name="connsiteY5" fmla="*/ 77724 h 932211"/>
                <a:gd name="connsiteX6" fmla="*/ 753618 w 932497"/>
                <a:gd name="connsiteY6" fmla="*/ 64198 h 932211"/>
                <a:gd name="connsiteX7" fmla="*/ 644843 w 932497"/>
                <a:gd name="connsiteY7" fmla="*/ 2096 h 932211"/>
                <a:gd name="connsiteX8" fmla="*/ 637032 w 932497"/>
                <a:gd name="connsiteY8" fmla="*/ 0 h 932211"/>
                <a:gd name="connsiteX9" fmla="*/ 528257 w 932497"/>
                <a:gd name="connsiteY9" fmla="*/ 0 h 932211"/>
                <a:gd name="connsiteX10" fmla="*/ 516160 w 932497"/>
                <a:gd name="connsiteY10" fmla="*/ 5810 h 932211"/>
                <a:gd name="connsiteX11" fmla="*/ 466154 w 932497"/>
                <a:gd name="connsiteY11" fmla="*/ 68390 h 932211"/>
                <a:gd name="connsiteX12" fmla="*/ 416148 w 932497"/>
                <a:gd name="connsiteY12" fmla="*/ 5810 h 932211"/>
                <a:gd name="connsiteX13" fmla="*/ 404051 w 932497"/>
                <a:gd name="connsiteY13" fmla="*/ 0 h 932211"/>
                <a:gd name="connsiteX14" fmla="*/ 295275 w 932497"/>
                <a:gd name="connsiteY14" fmla="*/ 0 h 932211"/>
                <a:gd name="connsiteX15" fmla="*/ 287465 w 932497"/>
                <a:gd name="connsiteY15" fmla="*/ 2096 h 932211"/>
                <a:gd name="connsiteX16" fmla="*/ 178689 w 932497"/>
                <a:gd name="connsiteY16" fmla="*/ 64198 h 932211"/>
                <a:gd name="connsiteX17" fmla="*/ 170879 w 932497"/>
                <a:gd name="connsiteY17" fmla="*/ 77724 h 932211"/>
                <a:gd name="connsiteX18" fmla="*/ 170879 w 932497"/>
                <a:gd name="connsiteY18" fmla="*/ 132683 h 932211"/>
                <a:gd name="connsiteX19" fmla="*/ 67533 w 932497"/>
                <a:gd name="connsiteY19" fmla="*/ 221266 h 932211"/>
                <a:gd name="connsiteX20" fmla="*/ 62103 w 932497"/>
                <a:gd name="connsiteY20" fmla="*/ 233077 h 932211"/>
                <a:gd name="connsiteX21" fmla="*/ 62103 w 932497"/>
                <a:gd name="connsiteY21" fmla="*/ 380714 h 932211"/>
                <a:gd name="connsiteX22" fmla="*/ 6191 w 932497"/>
                <a:gd name="connsiteY22" fmla="*/ 422624 h 932211"/>
                <a:gd name="connsiteX23" fmla="*/ 0 w 932497"/>
                <a:gd name="connsiteY23" fmla="*/ 435007 h 932211"/>
                <a:gd name="connsiteX24" fmla="*/ 0 w 932497"/>
                <a:gd name="connsiteY24" fmla="*/ 590360 h 932211"/>
                <a:gd name="connsiteX25" fmla="*/ 5335 w 932497"/>
                <a:gd name="connsiteY25" fmla="*/ 602075 h 932211"/>
                <a:gd name="connsiteX26" fmla="*/ 124302 w 932497"/>
                <a:gd name="connsiteY26" fmla="*/ 706184 h 932211"/>
                <a:gd name="connsiteX27" fmla="*/ 124302 w 932497"/>
                <a:gd name="connsiteY27" fmla="*/ 807911 h 932211"/>
                <a:gd name="connsiteX28" fmla="*/ 127254 w 932497"/>
                <a:gd name="connsiteY28" fmla="*/ 816959 h 932211"/>
                <a:gd name="connsiteX29" fmla="*/ 204978 w 932497"/>
                <a:gd name="connsiteY29" fmla="*/ 925735 h 932211"/>
                <a:gd name="connsiteX30" fmla="*/ 217646 w 932497"/>
                <a:gd name="connsiteY30" fmla="*/ 932212 h 932211"/>
                <a:gd name="connsiteX31" fmla="*/ 372999 w 932497"/>
                <a:gd name="connsiteY31" fmla="*/ 932212 h 932211"/>
                <a:gd name="connsiteX32" fmla="*/ 383001 w 932497"/>
                <a:gd name="connsiteY32" fmla="*/ 928592 h 932211"/>
                <a:gd name="connsiteX33" fmla="*/ 466249 w 932497"/>
                <a:gd name="connsiteY33" fmla="*/ 859155 h 932211"/>
                <a:gd name="connsiteX34" fmla="*/ 549498 w 932497"/>
                <a:gd name="connsiteY34" fmla="*/ 928497 h 932211"/>
                <a:gd name="connsiteX35" fmla="*/ 559498 w 932497"/>
                <a:gd name="connsiteY35" fmla="*/ 932117 h 932211"/>
                <a:gd name="connsiteX36" fmla="*/ 714852 w 932497"/>
                <a:gd name="connsiteY36" fmla="*/ 932117 h 932211"/>
                <a:gd name="connsiteX37" fmla="*/ 727520 w 932497"/>
                <a:gd name="connsiteY37" fmla="*/ 925640 h 932211"/>
                <a:gd name="connsiteX38" fmla="*/ 805244 w 932497"/>
                <a:gd name="connsiteY38" fmla="*/ 816864 h 932211"/>
                <a:gd name="connsiteX39" fmla="*/ 808196 w 932497"/>
                <a:gd name="connsiteY39" fmla="*/ 807815 h 932211"/>
                <a:gd name="connsiteX40" fmla="*/ 808196 w 932497"/>
                <a:gd name="connsiteY40" fmla="*/ 706184 h 932211"/>
                <a:gd name="connsiteX41" fmla="*/ 927164 w 932497"/>
                <a:gd name="connsiteY41" fmla="*/ 602075 h 932211"/>
                <a:gd name="connsiteX42" fmla="*/ 932498 w 932497"/>
                <a:gd name="connsiteY42" fmla="*/ 590360 h 932211"/>
                <a:gd name="connsiteX43" fmla="*/ 932498 w 932497"/>
                <a:gd name="connsiteY43" fmla="*/ 435007 h 932211"/>
                <a:gd name="connsiteX44" fmla="*/ 926116 w 932497"/>
                <a:gd name="connsiteY44" fmla="*/ 422624 h 932211"/>
                <a:gd name="connsiteX45" fmla="*/ 901255 w 932497"/>
                <a:gd name="connsiteY45" fmla="*/ 583311 h 932211"/>
                <a:gd name="connsiteX46" fmla="*/ 793242 w 932497"/>
                <a:gd name="connsiteY46" fmla="*/ 677894 h 932211"/>
                <a:gd name="connsiteX47" fmla="*/ 772477 w 932497"/>
                <a:gd name="connsiteY47" fmla="*/ 657130 h 932211"/>
                <a:gd name="connsiteX48" fmla="*/ 761524 w 932497"/>
                <a:gd name="connsiteY48" fmla="*/ 652558 h 932211"/>
                <a:gd name="connsiteX49" fmla="*/ 696563 w 932497"/>
                <a:gd name="connsiteY49" fmla="*/ 652558 h 932211"/>
                <a:gd name="connsiteX50" fmla="*/ 637127 w 932497"/>
                <a:gd name="connsiteY50" fmla="*/ 624173 h 932211"/>
                <a:gd name="connsiteX51" fmla="*/ 608743 w 932497"/>
                <a:gd name="connsiteY51" fmla="*/ 683609 h 932211"/>
                <a:gd name="connsiteX52" fmla="*/ 668179 w 932497"/>
                <a:gd name="connsiteY52" fmla="*/ 711994 h 932211"/>
                <a:gd name="connsiteX53" fmla="*/ 696563 w 932497"/>
                <a:gd name="connsiteY53" fmla="*/ 683609 h 932211"/>
                <a:gd name="connsiteX54" fmla="*/ 755142 w 932497"/>
                <a:gd name="connsiteY54" fmla="*/ 683609 h 932211"/>
                <a:gd name="connsiteX55" fmla="*/ 777146 w 932497"/>
                <a:gd name="connsiteY55" fmla="*/ 705612 h 932211"/>
                <a:gd name="connsiteX56" fmla="*/ 777146 w 932497"/>
                <a:gd name="connsiteY56" fmla="*/ 802958 h 932211"/>
                <a:gd name="connsiteX57" fmla="*/ 707041 w 932497"/>
                <a:gd name="connsiteY57" fmla="*/ 901160 h 932211"/>
                <a:gd name="connsiteX58" fmla="*/ 637318 w 932497"/>
                <a:gd name="connsiteY58" fmla="*/ 901160 h 932211"/>
                <a:gd name="connsiteX59" fmla="*/ 637318 w 932497"/>
                <a:gd name="connsiteY59" fmla="*/ 829913 h 932211"/>
                <a:gd name="connsiteX60" fmla="*/ 663798 w 932497"/>
                <a:gd name="connsiteY60" fmla="*/ 803434 h 932211"/>
                <a:gd name="connsiteX61" fmla="*/ 641795 w 932497"/>
                <a:gd name="connsiteY61" fmla="*/ 781431 h 932211"/>
                <a:gd name="connsiteX62" fmla="*/ 610743 w 932497"/>
                <a:gd name="connsiteY62" fmla="*/ 812483 h 932211"/>
                <a:gd name="connsiteX63" fmla="*/ 606171 w 932497"/>
                <a:gd name="connsiteY63" fmla="*/ 823436 h 932211"/>
                <a:gd name="connsiteX64" fmla="*/ 606171 w 932497"/>
                <a:gd name="connsiteY64" fmla="*/ 901160 h 932211"/>
                <a:gd name="connsiteX65" fmla="*/ 565214 w 932497"/>
                <a:gd name="connsiteY65" fmla="*/ 901160 h 932211"/>
                <a:gd name="connsiteX66" fmla="*/ 491396 w 932497"/>
                <a:gd name="connsiteY66" fmla="*/ 839629 h 932211"/>
                <a:gd name="connsiteX67" fmla="*/ 537877 w 932497"/>
                <a:gd name="connsiteY67" fmla="*/ 804767 h 932211"/>
                <a:gd name="connsiteX68" fmla="*/ 544068 w 932497"/>
                <a:gd name="connsiteY68" fmla="*/ 792385 h 932211"/>
                <a:gd name="connsiteX69" fmla="*/ 544068 w 932497"/>
                <a:gd name="connsiteY69" fmla="*/ 699135 h 932211"/>
                <a:gd name="connsiteX70" fmla="*/ 513016 w 932497"/>
                <a:gd name="connsiteY70" fmla="*/ 699135 h 932211"/>
                <a:gd name="connsiteX71" fmla="*/ 513016 w 932497"/>
                <a:gd name="connsiteY71" fmla="*/ 784574 h 932211"/>
                <a:gd name="connsiteX72" fmla="*/ 466439 w 932497"/>
                <a:gd name="connsiteY72" fmla="*/ 819531 h 932211"/>
                <a:gd name="connsiteX73" fmla="*/ 419863 w 932497"/>
                <a:gd name="connsiteY73" fmla="*/ 784574 h 932211"/>
                <a:gd name="connsiteX74" fmla="*/ 419863 w 932497"/>
                <a:gd name="connsiteY74" fmla="*/ 699135 h 932211"/>
                <a:gd name="connsiteX75" fmla="*/ 388811 w 932497"/>
                <a:gd name="connsiteY75" fmla="*/ 699135 h 932211"/>
                <a:gd name="connsiteX76" fmla="*/ 388811 w 932497"/>
                <a:gd name="connsiteY76" fmla="*/ 792385 h 932211"/>
                <a:gd name="connsiteX77" fmla="*/ 395001 w 932497"/>
                <a:gd name="connsiteY77" fmla="*/ 804767 h 932211"/>
                <a:gd name="connsiteX78" fmla="*/ 441484 w 932497"/>
                <a:gd name="connsiteY78" fmla="*/ 839629 h 932211"/>
                <a:gd name="connsiteX79" fmla="*/ 367665 w 932497"/>
                <a:gd name="connsiteY79" fmla="*/ 901160 h 932211"/>
                <a:gd name="connsiteX80" fmla="*/ 326708 w 932497"/>
                <a:gd name="connsiteY80" fmla="*/ 901160 h 932211"/>
                <a:gd name="connsiteX81" fmla="*/ 326708 w 932497"/>
                <a:gd name="connsiteY81" fmla="*/ 823436 h 932211"/>
                <a:gd name="connsiteX82" fmla="*/ 322136 w 932497"/>
                <a:gd name="connsiteY82" fmla="*/ 812483 h 932211"/>
                <a:gd name="connsiteX83" fmla="*/ 291085 w 932497"/>
                <a:gd name="connsiteY83" fmla="*/ 781431 h 932211"/>
                <a:gd name="connsiteX84" fmla="*/ 269081 w 932497"/>
                <a:gd name="connsiteY84" fmla="*/ 803434 h 932211"/>
                <a:gd name="connsiteX85" fmla="*/ 295561 w 932497"/>
                <a:gd name="connsiteY85" fmla="*/ 829913 h 932211"/>
                <a:gd name="connsiteX86" fmla="*/ 295561 w 932497"/>
                <a:gd name="connsiteY86" fmla="*/ 901160 h 932211"/>
                <a:gd name="connsiteX87" fmla="*/ 225839 w 932497"/>
                <a:gd name="connsiteY87" fmla="*/ 901160 h 932211"/>
                <a:gd name="connsiteX88" fmla="*/ 155734 w 932497"/>
                <a:gd name="connsiteY88" fmla="*/ 802958 h 932211"/>
                <a:gd name="connsiteX89" fmla="*/ 155734 w 932497"/>
                <a:gd name="connsiteY89" fmla="*/ 705517 h 932211"/>
                <a:gd name="connsiteX90" fmla="*/ 177737 w 932497"/>
                <a:gd name="connsiteY90" fmla="*/ 683514 h 932211"/>
                <a:gd name="connsiteX91" fmla="*/ 236316 w 932497"/>
                <a:gd name="connsiteY91" fmla="*/ 683514 h 932211"/>
                <a:gd name="connsiteX92" fmla="*/ 295752 w 932497"/>
                <a:gd name="connsiteY92" fmla="*/ 711899 h 932211"/>
                <a:gd name="connsiteX93" fmla="*/ 324136 w 932497"/>
                <a:gd name="connsiteY93" fmla="*/ 652463 h 932211"/>
                <a:gd name="connsiteX94" fmla="*/ 264700 w 932497"/>
                <a:gd name="connsiteY94" fmla="*/ 624078 h 932211"/>
                <a:gd name="connsiteX95" fmla="*/ 236316 w 932497"/>
                <a:gd name="connsiteY95" fmla="*/ 652463 h 932211"/>
                <a:gd name="connsiteX96" fmla="*/ 171355 w 932497"/>
                <a:gd name="connsiteY96" fmla="*/ 652463 h 932211"/>
                <a:gd name="connsiteX97" fmla="*/ 160402 w 932497"/>
                <a:gd name="connsiteY97" fmla="*/ 657035 h 932211"/>
                <a:gd name="connsiteX98" fmla="*/ 139637 w 932497"/>
                <a:gd name="connsiteY98" fmla="*/ 677799 h 932211"/>
                <a:gd name="connsiteX99" fmla="*/ 31623 w 932497"/>
                <a:gd name="connsiteY99" fmla="*/ 583216 h 932211"/>
                <a:gd name="connsiteX100" fmla="*/ 31623 w 932497"/>
                <a:gd name="connsiteY100" fmla="*/ 442817 h 932211"/>
                <a:gd name="connsiteX101" fmla="*/ 83439 w 932497"/>
                <a:gd name="connsiteY101" fmla="*/ 403955 h 932211"/>
                <a:gd name="connsiteX102" fmla="*/ 171450 w 932497"/>
                <a:gd name="connsiteY102" fmla="*/ 403955 h 932211"/>
                <a:gd name="connsiteX103" fmla="*/ 182404 w 932497"/>
                <a:gd name="connsiteY103" fmla="*/ 399383 h 932211"/>
                <a:gd name="connsiteX104" fmla="*/ 213646 w 932497"/>
                <a:gd name="connsiteY104" fmla="*/ 368237 h 932211"/>
                <a:gd name="connsiteX105" fmla="*/ 233649 w 932497"/>
                <a:gd name="connsiteY105" fmla="*/ 372904 h 932211"/>
                <a:gd name="connsiteX106" fmla="*/ 280226 w 932497"/>
                <a:gd name="connsiteY106" fmla="*/ 326326 h 932211"/>
                <a:gd name="connsiteX107" fmla="*/ 233649 w 932497"/>
                <a:gd name="connsiteY107" fmla="*/ 279749 h 932211"/>
                <a:gd name="connsiteX108" fmla="*/ 187071 w 932497"/>
                <a:gd name="connsiteY108" fmla="*/ 326326 h 932211"/>
                <a:gd name="connsiteX109" fmla="*/ 191738 w 932497"/>
                <a:gd name="connsiteY109" fmla="*/ 346329 h 932211"/>
                <a:gd name="connsiteX110" fmla="*/ 165069 w 932497"/>
                <a:gd name="connsiteY110" fmla="*/ 372999 h 932211"/>
                <a:gd name="connsiteX111" fmla="*/ 93822 w 932497"/>
                <a:gd name="connsiteY111" fmla="*/ 372999 h 932211"/>
                <a:gd name="connsiteX112" fmla="*/ 93822 w 932497"/>
                <a:gd name="connsiteY112" fmla="*/ 240221 h 932211"/>
                <a:gd name="connsiteX113" fmla="*/ 110871 w 932497"/>
                <a:gd name="connsiteY113" fmla="*/ 225552 h 932211"/>
                <a:gd name="connsiteX114" fmla="*/ 140398 w 932497"/>
                <a:gd name="connsiteY114" fmla="*/ 255080 h 932211"/>
                <a:gd name="connsiteX115" fmla="*/ 140398 w 932497"/>
                <a:gd name="connsiteY115" fmla="*/ 310801 h 932211"/>
                <a:gd name="connsiteX116" fmla="*/ 171450 w 932497"/>
                <a:gd name="connsiteY116" fmla="*/ 310801 h 932211"/>
                <a:gd name="connsiteX117" fmla="*/ 171450 w 932497"/>
                <a:gd name="connsiteY117" fmla="*/ 248603 h 932211"/>
                <a:gd name="connsiteX118" fmla="*/ 166878 w 932497"/>
                <a:gd name="connsiteY118" fmla="*/ 237649 h 932211"/>
                <a:gd name="connsiteX119" fmla="*/ 134493 w 932497"/>
                <a:gd name="connsiteY119" fmla="*/ 205264 h 932211"/>
                <a:gd name="connsiteX120" fmla="*/ 186119 w 932497"/>
                <a:gd name="connsiteY120" fmla="*/ 160973 h 932211"/>
                <a:gd name="connsiteX121" fmla="*/ 222504 w 932497"/>
                <a:gd name="connsiteY121" fmla="*/ 197358 h 932211"/>
                <a:gd name="connsiteX122" fmla="*/ 233458 w 932497"/>
                <a:gd name="connsiteY122" fmla="*/ 201930 h 932211"/>
                <a:gd name="connsiteX123" fmla="*/ 251842 w 932497"/>
                <a:gd name="connsiteY123" fmla="*/ 201930 h 932211"/>
                <a:gd name="connsiteX124" fmla="*/ 311278 w 932497"/>
                <a:gd name="connsiteY124" fmla="*/ 230315 h 932211"/>
                <a:gd name="connsiteX125" fmla="*/ 339662 w 932497"/>
                <a:gd name="connsiteY125" fmla="*/ 170879 h 932211"/>
                <a:gd name="connsiteX126" fmla="*/ 280226 w 932497"/>
                <a:gd name="connsiteY126" fmla="*/ 142494 h 932211"/>
                <a:gd name="connsiteX127" fmla="*/ 251842 w 932497"/>
                <a:gd name="connsiteY127" fmla="*/ 170879 h 932211"/>
                <a:gd name="connsiteX128" fmla="*/ 239840 w 932497"/>
                <a:gd name="connsiteY128" fmla="*/ 170879 h 932211"/>
                <a:gd name="connsiteX129" fmla="*/ 202216 w 932497"/>
                <a:gd name="connsiteY129" fmla="*/ 133350 h 932211"/>
                <a:gd name="connsiteX130" fmla="*/ 202216 w 932497"/>
                <a:gd name="connsiteY130" fmla="*/ 86678 h 932211"/>
                <a:gd name="connsiteX131" fmla="*/ 299562 w 932497"/>
                <a:gd name="connsiteY131" fmla="*/ 31052 h 932211"/>
                <a:gd name="connsiteX132" fmla="*/ 396716 w 932497"/>
                <a:gd name="connsiteY132" fmla="*/ 31052 h 932211"/>
                <a:gd name="connsiteX133" fmla="*/ 454248 w 932497"/>
                <a:gd name="connsiteY133" fmla="*/ 102870 h 932211"/>
                <a:gd name="connsiteX134" fmla="*/ 476917 w 932497"/>
                <a:gd name="connsiteY134" fmla="*/ 104394 h 932211"/>
                <a:gd name="connsiteX135" fmla="*/ 478441 w 932497"/>
                <a:gd name="connsiteY135" fmla="*/ 102870 h 932211"/>
                <a:gd name="connsiteX136" fmla="*/ 535877 w 932497"/>
                <a:gd name="connsiteY136" fmla="*/ 31052 h 932211"/>
                <a:gd name="connsiteX137" fmla="*/ 633032 w 932497"/>
                <a:gd name="connsiteY137" fmla="*/ 31052 h 932211"/>
                <a:gd name="connsiteX138" fmla="*/ 730378 w 932497"/>
                <a:gd name="connsiteY138" fmla="*/ 86678 h 932211"/>
                <a:gd name="connsiteX139" fmla="*/ 730378 w 932497"/>
                <a:gd name="connsiteY139" fmla="*/ 133350 h 932211"/>
                <a:gd name="connsiteX140" fmla="*/ 692848 w 932497"/>
                <a:gd name="connsiteY140" fmla="*/ 170879 h 932211"/>
                <a:gd name="connsiteX141" fmla="*/ 680847 w 932497"/>
                <a:gd name="connsiteY141" fmla="*/ 170879 h 932211"/>
                <a:gd name="connsiteX142" fmla="*/ 621411 w 932497"/>
                <a:gd name="connsiteY142" fmla="*/ 142494 h 932211"/>
                <a:gd name="connsiteX143" fmla="*/ 593027 w 932497"/>
                <a:gd name="connsiteY143" fmla="*/ 201930 h 932211"/>
                <a:gd name="connsiteX144" fmla="*/ 652463 w 932497"/>
                <a:gd name="connsiteY144" fmla="*/ 230315 h 932211"/>
                <a:gd name="connsiteX145" fmla="*/ 680847 w 932497"/>
                <a:gd name="connsiteY145" fmla="*/ 201930 h 932211"/>
                <a:gd name="connsiteX146" fmla="*/ 699231 w 932497"/>
                <a:gd name="connsiteY146" fmla="*/ 201930 h 932211"/>
                <a:gd name="connsiteX147" fmla="*/ 710185 w 932497"/>
                <a:gd name="connsiteY147" fmla="*/ 197358 h 932211"/>
                <a:gd name="connsiteX148" fmla="*/ 746570 w 932497"/>
                <a:gd name="connsiteY148" fmla="*/ 160973 h 932211"/>
                <a:gd name="connsiteX149" fmla="*/ 798195 w 932497"/>
                <a:gd name="connsiteY149" fmla="*/ 205264 h 932211"/>
                <a:gd name="connsiteX150" fmla="*/ 765810 w 932497"/>
                <a:gd name="connsiteY150" fmla="*/ 237649 h 932211"/>
                <a:gd name="connsiteX151" fmla="*/ 761238 w 932497"/>
                <a:gd name="connsiteY151" fmla="*/ 248603 h 932211"/>
                <a:gd name="connsiteX152" fmla="*/ 761238 w 932497"/>
                <a:gd name="connsiteY152" fmla="*/ 310706 h 932211"/>
                <a:gd name="connsiteX153" fmla="*/ 792290 w 932497"/>
                <a:gd name="connsiteY153" fmla="*/ 310706 h 932211"/>
                <a:gd name="connsiteX154" fmla="*/ 792290 w 932497"/>
                <a:gd name="connsiteY154" fmla="*/ 254984 h 932211"/>
                <a:gd name="connsiteX155" fmla="*/ 821817 w 932497"/>
                <a:gd name="connsiteY155" fmla="*/ 225457 h 932211"/>
                <a:gd name="connsiteX156" fmla="*/ 838867 w 932497"/>
                <a:gd name="connsiteY156" fmla="*/ 240125 h 932211"/>
                <a:gd name="connsiteX157" fmla="*/ 838867 w 932497"/>
                <a:gd name="connsiteY157" fmla="*/ 372809 h 932211"/>
                <a:gd name="connsiteX158" fmla="*/ 767621 w 932497"/>
                <a:gd name="connsiteY158" fmla="*/ 372809 h 932211"/>
                <a:gd name="connsiteX159" fmla="*/ 740950 w 932497"/>
                <a:gd name="connsiteY159" fmla="*/ 346139 h 932211"/>
                <a:gd name="connsiteX160" fmla="*/ 745617 w 932497"/>
                <a:gd name="connsiteY160" fmla="*/ 326136 h 932211"/>
                <a:gd name="connsiteX161" fmla="*/ 699040 w 932497"/>
                <a:gd name="connsiteY161" fmla="*/ 279559 h 932211"/>
                <a:gd name="connsiteX162" fmla="*/ 652463 w 932497"/>
                <a:gd name="connsiteY162" fmla="*/ 326136 h 932211"/>
                <a:gd name="connsiteX163" fmla="*/ 699040 w 932497"/>
                <a:gd name="connsiteY163" fmla="*/ 372713 h 932211"/>
                <a:gd name="connsiteX164" fmla="*/ 719042 w 932497"/>
                <a:gd name="connsiteY164" fmla="*/ 368046 h 932211"/>
                <a:gd name="connsiteX165" fmla="*/ 750284 w 932497"/>
                <a:gd name="connsiteY165" fmla="*/ 399288 h 932211"/>
                <a:gd name="connsiteX166" fmla="*/ 761238 w 932497"/>
                <a:gd name="connsiteY166" fmla="*/ 403860 h 932211"/>
                <a:gd name="connsiteX167" fmla="*/ 849249 w 932497"/>
                <a:gd name="connsiteY167" fmla="*/ 403860 h 932211"/>
                <a:gd name="connsiteX168" fmla="*/ 901065 w 932497"/>
                <a:gd name="connsiteY168" fmla="*/ 442722 h 932211"/>
                <a:gd name="connsiteX169" fmla="*/ 901065 w 932497"/>
                <a:gd name="connsiteY169" fmla="*/ 583311 h 932211"/>
                <a:gd name="connsiteX170" fmla="*/ 668274 w 932497"/>
                <a:gd name="connsiteY170" fmla="*/ 668084 h 932211"/>
                <a:gd name="connsiteX171" fmla="*/ 652749 w 932497"/>
                <a:gd name="connsiteY171" fmla="*/ 683609 h 932211"/>
                <a:gd name="connsiteX172" fmla="*/ 637223 w 932497"/>
                <a:gd name="connsiteY172" fmla="*/ 668084 h 932211"/>
                <a:gd name="connsiteX173" fmla="*/ 652749 w 932497"/>
                <a:gd name="connsiteY173" fmla="*/ 652558 h 932211"/>
                <a:gd name="connsiteX174" fmla="*/ 668274 w 932497"/>
                <a:gd name="connsiteY174" fmla="*/ 668084 h 932211"/>
                <a:gd name="connsiteX175" fmla="*/ 264319 w 932497"/>
                <a:gd name="connsiteY175" fmla="*/ 668084 h 932211"/>
                <a:gd name="connsiteX176" fmla="*/ 279845 w 932497"/>
                <a:gd name="connsiteY176" fmla="*/ 652558 h 932211"/>
                <a:gd name="connsiteX177" fmla="*/ 295370 w 932497"/>
                <a:gd name="connsiteY177" fmla="*/ 668084 h 932211"/>
                <a:gd name="connsiteX178" fmla="*/ 279845 w 932497"/>
                <a:gd name="connsiteY178" fmla="*/ 683609 h 932211"/>
                <a:gd name="connsiteX179" fmla="*/ 264319 w 932497"/>
                <a:gd name="connsiteY179" fmla="*/ 668084 h 932211"/>
                <a:gd name="connsiteX180" fmla="*/ 217741 w 932497"/>
                <a:gd name="connsiteY180" fmla="*/ 326231 h 932211"/>
                <a:gd name="connsiteX181" fmla="*/ 233267 w 932497"/>
                <a:gd name="connsiteY181" fmla="*/ 310706 h 932211"/>
                <a:gd name="connsiteX182" fmla="*/ 248793 w 932497"/>
                <a:gd name="connsiteY182" fmla="*/ 326231 h 932211"/>
                <a:gd name="connsiteX183" fmla="*/ 233267 w 932497"/>
                <a:gd name="connsiteY183" fmla="*/ 341757 h 932211"/>
                <a:gd name="connsiteX184" fmla="*/ 217741 w 932497"/>
                <a:gd name="connsiteY184" fmla="*/ 326231 h 932211"/>
                <a:gd name="connsiteX185" fmla="*/ 279845 w 932497"/>
                <a:gd name="connsiteY185" fmla="*/ 186404 h 932211"/>
                <a:gd name="connsiteX186" fmla="*/ 295370 w 932497"/>
                <a:gd name="connsiteY186" fmla="*/ 170879 h 932211"/>
                <a:gd name="connsiteX187" fmla="*/ 310896 w 932497"/>
                <a:gd name="connsiteY187" fmla="*/ 186404 h 932211"/>
                <a:gd name="connsiteX188" fmla="*/ 295370 w 932497"/>
                <a:gd name="connsiteY188" fmla="*/ 201930 h 932211"/>
                <a:gd name="connsiteX189" fmla="*/ 279845 w 932497"/>
                <a:gd name="connsiteY189" fmla="*/ 186404 h 932211"/>
                <a:gd name="connsiteX190" fmla="*/ 652749 w 932497"/>
                <a:gd name="connsiteY190" fmla="*/ 186404 h 932211"/>
                <a:gd name="connsiteX191" fmla="*/ 637223 w 932497"/>
                <a:gd name="connsiteY191" fmla="*/ 201930 h 932211"/>
                <a:gd name="connsiteX192" fmla="*/ 621697 w 932497"/>
                <a:gd name="connsiteY192" fmla="*/ 186404 h 932211"/>
                <a:gd name="connsiteX193" fmla="*/ 637223 w 932497"/>
                <a:gd name="connsiteY193" fmla="*/ 170879 h 932211"/>
                <a:gd name="connsiteX194" fmla="*/ 652749 w 932497"/>
                <a:gd name="connsiteY194" fmla="*/ 186404 h 932211"/>
                <a:gd name="connsiteX195" fmla="*/ 699326 w 932497"/>
                <a:gd name="connsiteY195" fmla="*/ 341757 h 932211"/>
                <a:gd name="connsiteX196" fmla="*/ 683800 w 932497"/>
                <a:gd name="connsiteY196" fmla="*/ 326231 h 932211"/>
                <a:gd name="connsiteX197" fmla="*/ 699326 w 932497"/>
                <a:gd name="connsiteY197" fmla="*/ 310706 h 932211"/>
                <a:gd name="connsiteX198" fmla="*/ 714852 w 932497"/>
                <a:gd name="connsiteY198" fmla="*/ 326231 h 932211"/>
                <a:gd name="connsiteX199" fmla="*/ 699326 w 932497"/>
                <a:gd name="connsiteY199" fmla="*/ 341757 h 93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32497" h="932211">
                  <a:moveTo>
                    <a:pt x="926116" y="422624"/>
                  </a:moveTo>
                  <a:lnTo>
                    <a:pt x="870204" y="380714"/>
                  </a:lnTo>
                  <a:lnTo>
                    <a:pt x="870204" y="233077"/>
                  </a:lnTo>
                  <a:cubicBezTo>
                    <a:pt x="870204" y="228505"/>
                    <a:pt x="868204" y="224219"/>
                    <a:pt x="864775" y="221266"/>
                  </a:cubicBezTo>
                  <a:lnTo>
                    <a:pt x="761429" y="132683"/>
                  </a:lnTo>
                  <a:lnTo>
                    <a:pt x="761429" y="77724"/>
                  </a:lnTo>
                  <a:cubicBezTo>
                    <a:pt x="761429" y="72200"/>
                    <a:pt x="758476" y="67056"/>
                    <a:pt x="753618" y="64198"/>
                  </a:cubicBezTo>
                  <a:lnTo>
                    <a:pt x="644843" y="2096"/>
                  </a:lnTo>
                  <a:cubicBezTo>
                    <a:pt x="642462" y="762"/>
                    <a:pt x="639795" y="0"/>
                    <a:pt x="637032" y="0"/>
                  </a:cubicBezTo>
                  <a:lnTo>
                    <a:pt x="528257" y="0"/>
                  </a:lnTo>
                  <a:cubicBezTo>
                    <a:pt x="523495" y="0"/>
                    <a:pt x="519113" y="2096"/>
                    <a:pt x="516160" y="5810"/>
                  </a:cubicBezTo>
                  <a:lnTo>
                    <a:pt x="466154" y="68390"/>
                  </a:lnTo>
                  <a:lnTo>
                    <a:pt x="416148" y="5810"/>
                  </a:lnTo>
                  <a:cubicBezTo>
                    <a:pt x="413195" y="2096"/>
                    <a:pt x="408718" y="0"/>
                    <a:pt x="404051" y="0"/>
                  </a:cubicBezTo>
                  <a:lnTo>
                    <a:pt x="295275" y="0"/>
                  </a:lnTo>
                  <a:cubicBezTo>
                    <a:pt x="292514" y="0"/>
                    <a:pt x="289846" y="667"/>
                    <a:pt x="287465" y="2096"/>
                  </a:cubicBezTo>
                  <a:lnTo>
                    <a:pt x="178689" y="64198"/>
                  </a:lnTo>
                  <a:cubicBezTo>
                    <a:pt x="173831" y="66961"/>
                    <a:pt x="170879" y="72104"/>
                    <a:pt x="170879" y="77724"/>
                  </a:cubicBezTo>
                  <a:lnTo>
                    <a:pt x="170879" y="132683"/>
                  </a:lnTo>
                  <a:lnTo>
                    <a:pt x="67533" y="221266"/>
                  </a:lnTo>
                  <a:cubicBezTo>
                    <a:pt x="64104" y="224219"/>
                    <a:pt x="62103" y="228505"/>
                    <a:pt x="62103" y="233077"/>
                  </a:cubicBezTo>
                  <a:lnTo>
                    <a:pt x="62103" y="380714"/>
                  </a:lnTo>
                  <a:lnTo>
                    <a:pt x="6191" y="422624"/>
                  </a:lnTo>
                  <a:cubicBezTo>
                    <a:pt x="2286" y="425577"/>
                    <a:pt x="0" y="430149"/>
                    <a:pt x="0" y="435007"/>
                  </a:cubicBezTo>
                  <a:lnTo>
                    <a:pt x="0" y="590360"/>
                  </a:lnTo>
                  <a:cubicBezTo>
                    <a:pt x="0" y="594836"/>
                    <a:pt x="1905" y="599123"/>
                    <a:pt x="5335" y="602075"/>
                  </a:cubicBezTo>
                  <a:lnTo>
                    <a:pt x="124302" y="706184"/>
                  </a:lnTo>
                  <a:lnTo>
                    <a:pt x="124302" y="807911"/>
                  </a:lnTo>
                  <a:cubicBezTo>
                    <a:pt x="124302" y="811149"/>
                    <a:pt x="125349" y="814292"/>
                    <a:pt x="127254" y="816959"/>
                  </a:cubicBezTo>
                  <a:lnTo>
                    <a:pt x="204978" y="925735"/>
                  </a:lnTo>
                  <a:cubicBezTo>
                    <a:pt x="207932" y="929831"/>
                    <a:pt x="212599" y="932212"/>
                    <a:pt x="217646" y="932212"/>
                  </a:cubicBezTo>
                  <a:lnTo>
                    <a:pt x="372999" y="932212"/>
                  </a:lnTo>
                  <a:cubicBezTo>
                    <a:pt x="376619" y="932212"/>
                    <a:pt x="380143" y="930974"/>
                    <a:pt x="383001" y="928592"/>
                  </a:cubicBezTo>
                  <a:lnTo>
                    <a:pt x="466249" y="859155"/>
                  </a:lnTo>
                  <a:lnTo>
                    <a:pt x="549498" y="928497"/>
                  </a:lnTo>
                  <a:cubicBezTo>
                    <a:pt x="552259" y="930878"/>
                    <a:pt x="555784" y="932117"/>
                    <a:pt x="559498" y="932117"/>
                  </a:cubicBezTo>
                  <a:lnTo>
                    <a:pt x="714852" y="932117"/>
                  </a:lnTo>
                  <a:cubicBezTo>
                    <a:pt x="719900" y="932117"/>
                    <a:pt x="724567" y="929735"/>
                    <a:pt x="727520" y="925640"/>
                  </a:cubicBezTo>
                  <a:lnTo>
                    <a:pt x="805244" y="816864"/>
                  </a:lnTo>
                  <a:cubicBezTo>
                    <a:pt x="807148" y="814197"/>
                    <a:pt x="808196" y="811054"/>
                    <a:pt x="808196" y="807815"/>
                  </a:cubicBezTo>
                  <a:lnTo>
                    <a:pt x="808196" y="706184"/>
                  </a:lnTo>
                  <a:lnTo>
                    <a:pt x="927164" y="602075"/>
                  </a:lnTo>
                  <a:cubicBezTo>
                    <a:pt x="930498" y="599123"/>
                    <a:pt x="932498" y="594836"/>
                    <a:pt x="932498" y="590360"/>
                  </a:cubicBezTo>
                  <a:lnTo>
                    <a:pt x="932498" y="435007"/>
                  </a:lnTo>
                  <a:cubicBezTo>
                    <a:pt x="932402" y="430149"/>
                    <a:pt x="930117" y="425482"/>
                    <a:pt x="926116" y="422624"/>
                  </a:cubicBezTo>
                  <a:close/>
                  <a:moveTo>
                    <a:pt x="901255" y="583311"/>
                  </a:moveTo>
                  <a:lnTo>
                    <a:pt x="793242" y="677894"/>
                  </a:lnTo>
                  <a:lnTo>
                    <a:pt x="772477" y="657130"/>
                  </a:lnTo>
                  <a:cubicBezTo>
                    <a:pt x="769525" y="654177"/>
                    <a:pt x="765620" y="652558"/>
                    <a:pt x="761524" y="652558"/>
                  </a:cubicBezTo>
                  <a:lnTo>
                    <a:pt x="696563" y="652558"/>
                  </a:lnTo>
                  <a:cubicBezTo>
                    <a:pt x="687991" y="628269"/>
                    <a:pt x="661321" y="615601"/>
                    <a:pt x="637127" y="624173"/>
                  </a:cubicBezTo>
                  <a:cubicBezTo>
                    <a:pt x="612839" y="632746"/>
                    <a:pt x="600170" y="659416"/>
                    <a:pt x="608743" y="683609"/>
                  </a:cubicBezTo>
                  <a:cubicBezTo>
                    <a:pt x="617316" y="707898"/>
                    <a:pt x="643985" y="720566"/>
                    <a:pt x="668179" y="711994"/>
                  </a:cubicBezTo>
                  <a:cubicBezTo>
                    <a:pt x="681419" y="707327"/>
                    <a:pt x="691896" y="696849"/>
                    <a:pt x="696563" y="683609"/>
                  </a:cubicBezTo>
                  <a:lnTo>
                    <a:pt x="755142" y="683609"/>
                  </a:lnTo>
                  <a:lnTo>
                    <a:pt x="777146" y="705612"/>
                  </a:lnTo>
                  <a:lnTo>
                    <a:pt x="777146" y="802958"/>
                  </a:lnTo>
                  <a:lnTo>
                    <a:pt x="707041" y="901160"/>
                  </a:lnTo>
                  <a:lnTo>
                    <a:pt x="637318" y="901160"/>
                  </a:lnTo>
                  <a:lnTo>
                    <a:pt x="637318" y="829913"/>
                  </a:lnTo>
                  <a:lnTo>
                    <a:pt x="663798" y="803434"/>
                  </a:lnTo>
                  <a:lnTo>
                    <a:pt x="641795" y="781431"/>
                  </a:lnTo>
                  <a:lnTo>
                    <a:pt x="610743" y="812483"/>
                  </a:lnTo>
                  <a:cubicBezTo>
                    <a:pt x="607791" y="815435"/>
                    <a:pt x="606171" y="819340"/>
                    <a:pt x="606171" y="823436"/>
                  </a:cubicBezTo>
                  <a:lnTo>
                    <a:pt x="606171" y="901160"/>
                  </a:lnTo>
                  <a:lnTo>
                    <a:pt x="565214" y="901160"/>
                  </a:lnTo>
                  <a:lnTo>
                    <a:pt x="491396" y="839629"/>
                  </a:lnTo>
                  <a:lnTo>
                    <a:pt x="537877" y="804767"/>
                  </a:lnTo>
                  <a:cubicBezTo>
                    <a:pt x="541782" y="801815"/>
                    <a:pt x="544068" y="797243"/>
                    <a:pt x="544068" y="792385"/>
                  </a:cubicBezTo>
                  <a:lnTo>
                    <a:pt x="544068" y="699135"/>
                  </a:lnTo>
                  <a:lnTo>
                    <a:pt x="513016" y="699135"/>
                  </a:lnTo>
                  <a:lnTo>
                    <a:pt x="513016" y="784574"/>
                  </a:lnTo>
                  <a:lnTo>
                    <a:pt x="466439" y="819531"/>
                  </a:lnTo>
                  <a:lnTo>
                    <a:pt x="419863" y="784574"/>
                  </a:lnTo>
                  <a:lnTo>
                    <a:pt x="419863" y="699135"/>
                  </a:lnTo>
                  <a:lnTo>
                    <a:pt x="388811" y="699135"/>
                  </a:lnTo>
                  <a:lnTo>
                    <a:pt x="388811" y="792385"/>
                  </a:lnTo>
                  <a:cubicBezTo>
                    <a:pt x="388811" y="797243"/>
                    <a:pt x="391097" y="801910"/>
                    <a:pt x="395001" y="804767"/>
                  </a:cubicBezTo>
                  <a:lnTo>
                    <a:pt x="441484" y="839629"/>
                  </a:lnTo>
                  <a:lnTo>
                    <a:pt x="367665" y="901160"/>
                  </a:lnTo>
                  <a:lnTo>
                    <a:pt x="326708" y="901160"/>
                  </a:lnTo>
                  <a:lnTo>
                    <a:pt x="326708" y="823436"/>
                  </a:lnTo>
                  <a:cubicBezTo>
                    <a:pt x="326708" y="819340"/>
                    <a:pt x="325088" y="815340"/>
                    <a:pt x="322136" y="812483"/>
                  </a:cubicBezTo>
                  <a:lnTo>
                    <a:pt x="291085" y="781431"/>
                  </a:lnTo>
                  <a:lnTo>
                    <a:pt x="269081" y="803434"/>
                  </a:lnTo>
                  <a:lnTo>
                    <a:pt x="295561" y="829913"/>
                  </a:lnTo>
                  <a:lnTo>
                    <a:pt x="295561" y="901160"/>
                  </a:lnTo>
                  <a:lnTo>
                    <a:pt x="225839" y="901160"/>
                  </a:lnTo>
                  <a:lnTo>
                    <a:pt x="155734" y="802958"/>
                  </a:lnTo>
                  <a:lnTo>
                    <a:pt x="155734" y="705517"/>
                  </a:lnTo>
                  <a:lnTo>
                    <a:pt x="177737" y="683514"/>
                  </a:lnTo>
                  <a:lnTo>
                    <a:pt x="236316" y="683514"/>
                  </a:lnTo>
                  <a:cubicBezTo>
                    <a:pt x="244889" y="707803"/>
                    <a:pt x="271558" y="720471"/>
                    <a:pt x="295752" y="711899"/>
                  </a:cubicBezTo>
                  <a:cubicBezTo>
                    <a:pt x="320040" y="703326"/>
                    <a:pt x="332709" y="676656"/>
                    <a:pt x="324136" y="652463"/>
                  </a:cubicBezTo>
                  <a:cubicBezTo>
                    <a:pt x="315563" y="628174"/>
                    <a:pt x="288894" y="615506"/>
                    <a:pt x="264700" y="624078"/>
                  </a:cubicBezTo>
                  <a:cubicBezTo>
                    <a:pt x="251460" y="628745"/>
                    <a:pt x="240983" y="639223"/>
                    <a:pt x="236316" y="652463"/>
                  </a:cubicBezTo>
                  <a:lnTo>
                    <a:pt x="171355" y="652463"/>
                  </a:lnTo>
                  <a:cubicBezTo>
                    <a:pt x="167260" y="652463"/>
                    <a:pt x="163259" y="654082"/>
                    <a:pt x="160402" y="657035"/>
                  </a:cubicBezTo>
                  <a:lnTo>
                    <a:pt x="139637" y="677799"/>
                  </a:lnTo>
                  <a:lnTo>
                    <a:pt x="31623" y="583216"/>
                  </a:lnTo>
                  <a:lnTo>
                    <a:pt x="31623" y="442817"/>
                  </a:lnTo>
                  <a:lnTo>
                    <a:pt x="83439" y="403955"/>
                  </a:lnTo>
                  <a:lnTo>
                    <a:pt x="171450" y="403955"/>
                  </a:lnTo>
                  <a:cubicBezTo>
                    <a:pt x="175546" y="403955"/>
                    <a:pt x="179546" y="402336"/>
                    <a:pt x="182404" y="399383"/>
                  </a:cubicBezTo>
                  <a:lnTo>
                    <a:pt x="213646" y="368237"/>
                  </a:lnTo>
                  <a:cubicBezTo>
                    <a:pt x="219838" y="371285"/>
                    <a:pt x="226695" y="372904"/>
                    <a:pt x="233649" y="372904"/>
                  </a:cubicBezTo>
                  <a:cubicBezTo>
                    <a:pt x="259366" y="372904"/>
                    <a:pt x="280226" y="352044"/>
                    <a:pt x="280226" y="326326"/>
                  </a:cubicBezTo>
                  <a:cubicBezTo>
                    <a:pt x="280226" y="300609"/>
                    <a:pt x="259366" y="279749"/>
                    <a:pt x="233649" y="279749"/>
                  </a:cubicBezTo>
                  <a:cubicBezTo>
                    <a:pt x="207932" y="279749"/>
                    <a:pt x="187071" y="300609"/>
                    <a:pt x="187071" y="326326"/>
                  </a:cubicBezTo>
                  <a:cubicBezTo>
                    <a:pt x="187071" y="333280"/>
                    <a:pt x="188691" y="340043"/>
                    <a:pt x="191738" y="346329"/>
                  </a:cubicBezTo>
                  <a:lnTo>
                    <a:pt x="165069" y="372999"/>
                  </a:lnTo>
                  <a:lnTo>
                    <a:pt x="93822" y="372999"/>
                  </a:lnTo>
                  <a:lnTo>
                    <a:pt x="93822" y="240221"/>
                  </a:lnTo>
                  <a:lnTo>
                    <a:pt x="110871" y="225552"/>
                  </a:lnTo>
                  <a:lnTo>
                    <a:pt x="140398" y="255080"/>
                  </a:lnTo>
                  <a:lnTo>
                    <a:pt x="140398" y="310801"/>
                  </a:lnTo>
                  <a:lnTo>
                    <a:pt x="171450" y="310801"/>
                  </a:lnTo>
                  <a:lnTo>
                    <a:pt x="171450" y="248603"/>
                  </a:lnTo>
                  <a:cubicBezTo>
                    <a:pt x="171450" y="244507"/>
                    <a:pt x="169832" y="240506"/>
                    <a:pt x="166878" y="237649"/>
                  </a:cubicBezTo>
                  <a:lnTo>
                    <a:pt x="134493" y="205264"/>
                  </a:lnTo>
                  <a:lnTo>
                    <a:pt x="186119" y="160973"/>
                  </a:lnTo>
                  <a:lnTo>
                    <a:pt x="222504" y="197358"/>
                  </a:lnTo>
                  <a:cubicBezTo>
                    <a:pt x="225457" y="200311"/>
                    <a:pt x="229363" y="201930"/>
                    <a:pt x="233458" y="201930"/>
                  </a:cubicBezTo>
                  <a:lnTo>
                    <a:pt x="251842" y="201930"/>
                  </a:lnTo>
                  <a:cubicBezTo>
                    <a:pt x="260414" y="226219"/>
                    <a:pt x="287084" y="238887"/>
                    <a:pt x="311278" y="230315"/>
                  </a:cubicBezTo>
                  <a:cubicBezTo>
                    <a:pt x="335566" y="221742"/>
                    <a:pt x="348235" y="195072"/>
                    <a:pt x="339662" y="170879"/>
                  </a:cubicBezTo>
                  <a:cubicBezTo>
                    <a:pt x="331089" y="146590"/>
                    <a:pt x="304420" y="133922"/>
                    <a:pt x="280226" y="142494"/>
                  </a:cubicBezTo>
                  <a:cubicBezTo>
                    <a:pt x="266986" y="147161"/>
                    <a:pt x="256509" y="157639"/>
                    <a:pt x="251842" y="170879"/>
                  </a:cubicBezTo>
                  <a:lnTo>
                    <a:pt x="239840" y="170879"/>
                  </a:lnTo>
                  <a:lnTo>
                    <a:pt x="202216" y="133350"/>
                  </a:lnTo>
                  <a:lnTo>
                    <a:pt x="202216" y="86678"/>
                  </a:lnTo>
                  <a:lnTo>
                    <a:pt x="299562" y="31052"/>
                  </a:lnTo>
                  <a:lnTo>
                    <a:pt x="396716" y="31052"/>
                  </a:lnTo>
                  <a:lnTo>
                    <a:pt x="454248" y="102870"/>
                  </a:lnTo>
                  <a:cubicBezTo>
                    <a:pt x="460058" y="109538"/>
                    <a:pt x="470249" y="110300"/>
                    <a:pt x="476917" y="104394"/>
                  </a:cubicBezTo>
                  <a:cubicBezTo>
                    <a:pt x="477488" y="103918"/>
                    <a:pt x="477965" y="103346"/>
                    <a:pt x="478441" y="102870"/>
                  </a:cubicBezTo>
                  <a:lnTo>
                    <a:pt x="535877" y="31052"/>
                  </a:lnTo>
                  <a:lnTo>
                    <a:pt x="633032" y="31052"/>
                  </a:lnTo>
                  <a:lnTo>
                    <a:pt x="730378" y="86678"/>
                  </a:lnTo>
                  <a:lnTo>
                    <a:pt x="730378" y="133350"/>
                  </a:lnTo>
                  <a:lnTo>
                    <a:pt x="692848" y="170879"/>
                  </a:lnTo>
                  <a:lnTo>
                    <a:pt x="680847" y="170879"/>
                  </a:lnTo>
                  <a:cubicBezTo>
                    <a:pt x="672275" y="146590"/>
                    <a:pt x="645605" y="133922"/>
                    <a:pt x="621411" y="142494"/>
                  </a:cubicBezTo>
                  <a:cubicBezTo>
                    <a:pt x="597123" y="151067"/>
                    <a:pt x="584454" y="177737"/>
                    <a:pt x="593027" y="201930"/>
                  </a:cubicBezTo>
                  <a:cubicBezTo>
                    <a:pt x="601599" y="226219"/>
                    <a:pt x="628270" y="238887"/>
                    <a:pt x="652463" y="230315"/>
                  </a:cubicBezTo>
                  <a:cubicBezTo>
                    <a:pt x="665702" y="225647"/>
                    <a:pt x="676180" y="215170"/>
                    <a:pt x="680847" y="201930"/>
                  </a:cubicBezTo>
                  <a:lnTo>
                    <a:pt x="699231" y="201930"/>
                  </a:lnTo>
                  <a:cubicBezTo>
                    <a:pt x="703327" y="201930"/>
                    <a:pt x="707327" y="200311"/>
                    <a:pt x="710185" y="197358"/>
                  </a:cubicBezTo>
                  <a:lnTo>
                    <a:pt x="746570" y="160973"/>
                  </a:lnTo>
                  <a:lnTo>
                    <a:pt x="798195" y="205264"/>
                  </a:lnTo>
                  <a:lnTo>
                    <a:pt x="765810" y="237649"/>
                  </a:lnTo>
                  <a:cubicBezTo>
                    <a:pt x="762858" y="240602"/>
                    <a:pt x="761238" y="244507"/>
                    <a:pt x="761238" y="248603"/>
                  </a:cubicBezTo>
                  <a:lnTo>
                    <a:pt x="761238" y="310706"/>
                  </a:lnTo>
                  <a:lnTo>
                    <a:pt x="792290" y="310706"/>
                  </a:lnTo>
                  <a:lnTo>
                    <a:pt x="792290" y="254984"/>
                  </a:lnTo>
                  <a:lnTo>
                    <a:pt x="821817" y="225457"/>
                  </a:lnTo>
                  <a:lnTo>
                    <a:pt x="838867" y="240125"/>
                  </a:lnTo>
                  <a:lnTo>
                    <a:pt x="838867" y="372809"/>
                  </a:lnTo>
                  <a:lnTo>
                    <a:pt x="767621" y="372809"/>
                  </a:lnTo>
                  <a:lnTo>
                    <a:pt x="740950" y="346139"/>
                  </a:lnTo>
                  <a:cubicBezTo>
                    <a:pt x="743998" y="339947"/>
                    <a:pt x="745617" y="333089"/>
                    <a:pt x="745617" y="326136"/>
                  </a:cubicBezTo>
                  <a:cubicBezTo>
                    <a:pt x="745617" y="300419"/>
                    <a:pt x="724758" y="279559"/>
                    <a:pt x="699040" y="279559"/>
                  </a:cubicBezTo>
                  <a:cubicBezTo>
                    <a:pt x="673323" y="279559"/>
                    <a:pt x="652463" y="300419"/>
                    <a:pt x="652463" y="326136"/>
                  </a:cubicBezTo>
                  <a:cubicBezTo>
                    <a:pt x="652463" y="351854"/>
                    <a:pt x="673323" y="372713"/>
                    <a:pt x="699040" y="372713"/>
                  </a:cubicBezTo>
                  <a:cubicBezTo>
                    <a:pt x="705993" y="372713"/>
                    <a:pt x="712757" y="371094"/>
                    <a:pt x="719042" y="368046"/>
                  </a:cubicBezTo>
                  <a:lnTo>
                    <a:pt x="750284" y="399288"/>
                  </a:lnTo>
                  <a:cubicBezTo>
                    <a:pt x="753238" y="402241"/>
                    <a:pt x="757142" y="403860"/>
                    <a:pt x="761238" y="403860"/>
                  </a:cubicBezTo>
                  <a:lnTo>
                    <a:pt x="849249" y="403860"/>
                  </a:lnTo>
                  <a:lnTo>
                    <a:pt x="901065" y="442722"/>
                  </a:lnTo>
                  <a:lnTo>
                    <a:pt x="901065" y="583311"/>
                  </a:lnTo>
                  <a:close/>
                  <a:moveTo>
                    <a:pt x="668274" y="668084"/>
                  </a:moveTo>
                  <a:cubicBezTo>
                    <a:pt x="668274" y="676656"/>
                    <a:pt x="661321" y="683609"/>
                    <a:pt x="652749" y="683609"/>
                  </a:cubicBezTo>
                  <a:cubicBezTo>
                    <a:pt x="644176" y="683609"/>
                    <a:pt x="637223" y="676656"/>
                    <a:pt x="637223" y="668084"/>
                  </a:cubicBezTo>
                  <a:cubicBezTo>
                    <a:pt x="637223" y="659511"/>
                    <a:pt x="644176" y="652558"/>
                    <a:pt x="652749" y="652558"/>
                  </a:cubicBezTo>
                  <a:cubicBezTo>
                    <a:pt x="661321" y="652558"/>
                    <a:pt x="668274" y="659511"/>
                    <a:pt x="668274" y="668084"/>
                  </a:cubicBezTo>
                  <a:close/>
                  <a:moveTo>
                    <a:pt x="264319" y="668084"/>
                  </a:moveTo>
                  <a:cubicBezTo>
                    <a:pt x="264319" y="659511"/>
                    <a:pt x="271272" y="652558"/>
                    <a:pt x="279845" y="652558"/>
                  </a:cubicBezTo>
                  <a:cubicBezTo>
                    <a:pt x="288417" y="652558"/>
                    <a:pt x="295370" y="659511"/>
                    <a:pt x="295370" y="668084"/>
                  </a:cubicBezTo>
                  <a:cubicBezTo>
                    <a:pt x="295370" y="676656"/>
                    <a:pt x="288417" y="683609"/>
                    <a:pt x="279845" y="683609"/>
                  </a:cubicBezTo>
                  <a:cubicBezTo>
                    <a:pt x="271272" y="683609"/>
                    <a:pt x="264319" y="676656"/>
                    <a:pt x="264319" y="668084"/>
                  </a:cubicBezTo>
                  <a:close/>
                  <a:moveTo>
                    <a:pt x="217741" y="326231"/>
                  </a:moveTo>
                  <a:cubicBezTo>
                    <a:pt x="217741" y="317659"/>
                    <a:pt x="224696" y="310706"/>
                    <a:pt x="233267" y="310706"/>
                  </a:cubicBezTo>
                  <a:cubicBezTo>
                    <a:pt x="241840" y="310706"/>
                    <a:pt x="248793" y="317659"/>
                    <a:pt x="248793" y="326231"/>
                  </a:cubicBezTo>
                  <a:cubicBezTo>
                    <a:pt x="248793" y="334804"/>
                    <a:pt x="241840" y="341757"/>
                    <a:pt x="233267" y="341757"/>
                  </a:cubicBezTo>
                  <a:cubicBezTo>
                    <a:pt x="224696" y="341757"/>
                    <a:pt x="217741" y="334804"/>
                    <a:pt x="217741" y="326231"/>
                  </a:cubicBezTo>
                  <a:close/>
                  <a:moveTo>
                    <a:pt x="279845" y="186404"/>
                  </a:moveTo>
                  <a:cubicBezTo>
                    <a:pt x="279845" y="177832"/>
                    <a:pt x="286798" y="170879"/>
                    <a:pt x="295370" y="170879"/>
                  </a:cubicBezTo>
                  <a:cubicBezTo>
                    <a:pt x="303943" y="170879"/>
                    <a:pt x="310896" y="177832"/>
                    <a:pt x="310896" y="186404"/>
                  </a:cubicBezTo>
                  <a:cubicBezTo>
                    <a:pt x="310896" y="194977"/>
                    <a:pt x="303943" y="201930"/>
                    <a:pt x="295370" y="201930"/>
                  </a:cubicBezTo>
                  <a:cubicBezTo>
                    <a:pt x="286798" y="201930"/>
                    <a:pt x="279845" y="194977"/>
                    <a:pt x="279845" y="186404"/>
                  </a:cubicBezTo>
                  <a:close/>
                  <a:moveTo>
                    <a:pt x="652749" y="186404"/>
                  </a:moveTo>
                  <a:cubicBezTo>
                    <a:pt x="652749" y="194977"/>
                    <a:pt x="645795" y="201930"/>
                    <a:pt x="637223" y="201930"/>
                  </a:cubicBezTo>
                  <a:cubicBezTo>
                    <a:pt x="628650" y="201930"/>
                    <a:pt x="621697" y="194977"/>
                    <a:pt x="621697" y="186404"/>
                  </a:cubicBezTo>
                  <a:cubicBezTo>
                    <a:pt x="621697" y="177832"/>
                    <a:pt x="628650" y="170879"/>
                    <a:pt x="637223" y="170879"/>
                  </a:cubicBezTo>
                  <a:cubicBezTo>
                    <a:pt x="645795" y="170879"/>
                    <a:pt x="652749" y="177832"/>
                    <a:pt x="652749" y="186404"/>
                  </a:cubicBezTo>
                  <a:close/>
                  <a:moveTo>
                    <a:pt x="699326" y="341757"/>
                  </a:moveTo>
                  <a:cubicBezTo>
                    <a:pt x="690753" y="341757"/>
                    <a:pt x="683800" y="334804"/>
                    <a:pt x="683800" y="326231"/>
                  </a:cubicBezTo>
                  <a:cubicBezTo>
                    <a:pt x="683800" y="317659"/>
                    <a:pt x="690753" y="310706"/>
                    <a:pt x="699326" y="310706"/>
                  </a:cubicBezTo>
                  <a:cubicBezTo>
                    <a:pt x="707899" y="310706"/>
                    <a:pt x="714852" y="317659"/>
                    <a:pt x="714852" y="326231"/>
                  </a:cubicBezTo>
                  <a:cubicBezTo>
                    <a:pt x="714852" y="334804"/>
                    <a:pt x="707899" y="341757"/>
                    <a:pt x="699326" y="34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0">
              <a:extLst>
                <a:ext uri="{FF2B5EF4-FFF2-40B4-BE49-F238E27FC236}">
                  <a16:creationId xmlns:a16="http://schemas.microsoft.com/office/drawing/2014/main" id="{0833166B-63A6-42E3-9B16-48D42C82B952}"/>
                </a:ext>
              </a:extLst>
            </p:cNvPr>
            <p:cNvSpPr/>
            <p:nvPr/>
          </p:nvSpPr>
          <p:spPr>
            <a:xfrm>
              <a:off x="10966321" y="338137"/>
              <a:ext cx="57531" cy="135255"/>
            </a:xfrm>
            <a:custGeom>
              <a:avLst/>
              <a:gdLst>
                <a:gd name="connsiteX0" fmla="*/ 31052 w 57531"/>
                <a:gd name="connsiteY0" fmla="*/ 48482 h 135255"/>
                <a:gd name="connsiteX1" fmla="*/ 57531 w 57531"/>
                <a:gd name="connsiteY1" fmla="*/ 22003 h 135255"/>
                <a:gd name="connsiteX2" fmla="*/ 35625 w 57531"/>
                <a:gd name="connsiteY2" fmla="*/ 0 h 135255"/>
                <a:gd name="connsiteX3" fmla="*/ 4573 w 57531"/>
                <a:gd name="connsiteY3" fmla="*/ 31052 h 135255"/>
                <a:gd name="connsiteX4" fmla="*/ 0 w 57531"/>
                <a:gd name="connsiteY4" fmla="*/ 42005 h 135255"/>
                <a:gd name="connsiteX5" fmla="*/ 0 w 57531"/>
                <a:gd name="connsiteY5" fmla="*/ 135255 h 135255"/>
                <a:gd name="connsiteX6" fmla="*/ 31052 w 57531"/>
                <a:gd name="connsiteY6" fmla="*/ 135255 h 135255"/>
                <a:gd name="connsiteX7" fmla="*/ 31052 w 57531"/>
                <a:gd name="connsiteY7" fmla="*/ 48482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35255">
                  <a:moveTo>
                    <a:pt x="31052" y="48482"/>
                  </a:moveTo>
                  <a:lnTo>
                    <a:pt x="57531" y="22003"/>
                  </a:lnTo>
                  <a:lnTo>
                    <a:pt x="35625" y="0"/>
                  </a:lnTo>
                  <a:lnTo>
                    <a:pt x="4573" y="31052"/>
                  </a:lnTo>
                  <a:cubicBezTo>
                    <a:pt x="1620" y="34004"/>
                    <a:pt x="0" y="37909"/>
                    <a:pt x="0" y="42005"/>
                  </a:cubicBezTo>
                  <a:lnTo>
                    <a:pt x="0" y="135255"/>
                  </a:lnTo>
                  <a:lnTo>
                    <a:pt x="31052" y="135255"/>
                  </a:lnTo>
                  <a:lnTo>
                    <a:pt x="31052" y="484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1">
              <a:extLst>
                <a:ext uri="{FF2B5EF4-FFF2-40B4-BE49-F238E27FC236}">
                  <a16:creationId xmlns:a16="http://schemas.microsoft.com/office/drawing/2014/main" id="{100F627F-A0F4-4C05-AAD6-FAC62D489545}"/>
                </a:ext>
              </a:extLst>
            </p:cNvPr>
            <p:cNvSpPr/>
            <p:nvPr/>
          </p:nvSpPr>
          <p:spPr>
            <a:xfrm>
              <a:off x="11172824" y="742092"/>
              <a:ext cx="57531" cy="104203"/>
            </a:xfrm>
            <a:custGeom>
              <a:avLst/>
              <a:gdLst>
                <a:gd name="connsiteX0" fmla="*/ 22003 w 57531"/>
                <a:gd name="connsiteY0" fmla="*/ 0 h 104203"/>
                <a:gd name="connsiteX1" fmla="*/ 0 w 57531"/>
                <a:gd name="connsiteY1" fmla="*/ 22003 h 104203"/>
                <a:gd name="connsiteX2" fmla="*/ 26480 w 57531"/>
                <a:gd name="connsiteY2" fmla="*/ 48482 h 104203"/>
                <a:gd name="connsiteX3" fmla="*/ 26480 w 57531"/>
                <a:gd name="connsiteY3" fmla="*/ 104203 h 104203"/>
                <a:gd name="connsiteX4" fmla="*/ 57531 w 57531"/>
                <a:gd name="connsiteY4" fmla="*/ 104203 h 104203"/>
                <a:gd name="connsiteX5" fmla="*/ 57531 w 57531"/>
                <a:gd name="connsiteY5" fmla="*/ 42101 h 104203"/>
                <a:gd name="connsiteX6" fmla="*/ 52960 w 57531"/>
                <a:gd name="connsiteY6" fmla="*/ 31147 h 104203"/>
                <a:gd name="connsiteX7" fmla="*/ 22003 w 57531"/>
                <a:gd name="connsiteY7" fmla="*/ 0 h 10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04203">
                  <a:moveTo>
                    <a:pt x="22003" y="0"/>
                  </a:moveTo>
                  <a:lnTo>
                    <a:pt x="0" y="22003"/>
                  </a:lnTo>
                  <a:lnTo>
                    <a:pt x="26480" y="48482"/>
                  </a:lnTo>
                  <a:lnTo>
                    <a:pt x="26480" y="104203"/>
                  </a:lnTo>
                  <a:lnTo>
                    <a:pt x="57531" y="104203"/>
                  </a:lnTo>
                  <a:lnTo>
                    <a:pt x="57531" y="42101"/>
                  </a:lnTo>
                  <a:cubicBezTo>
                    <a:pt x="57531" y="38005"/>
                    <a:pt x="55912" y="34004"/>
                    <a:pt x="52960" y="31147"/>
                  </a:cubicBezTo>
                  <a:lnTo>
                    <a:pt x="2200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2">
              <a:extLst>
                <a:ext uri="{FF2B5EF4-FFF2-40B4-BE49-F238E27FC236}">
                  <a16:creationId xmlns:a16="http://schemas.microsoft.com/office/drawing/2014/main" id="{FFBB1728-3E09-456B-890C-F9E0AA08B98D}"/>
                </a:ext>
              </a:extLst>
            </p:cNvPr>
            <p:cNvSpPr/>
            <p:nvPr/>
          </p:nvSpPr>
          <p:spPr>
            <a:xfrm>
              <a:off x="11261502" y="737520"/>
              <a:ext cx="31051" cy="62103"/>
            </a:xfrm>
            <a:custGeom>
              <a:avLst/>
              <a:gdLst>
                <a:gd name="connsiteX0" fmla="*/ 1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1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1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1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3">
              <a:extLst>
                <a:ext uri="{FF2B5EF4-FFF2-40B4-BE49-F238E27FC236}">
                  <a16:creationId xmlns:a16="http://schemas.microsoft.com/office/drawing/2014/main" id="{9EDCF276-0ECA-44B0-95DE-320E3665495C}"/>
                </a:ext>
              </a:extLst>
            </p:cNvPr>
            <p:cNvSpPr/>
            <p:nvPr/>
          </p:nvSpPr>
          <p:spPr>
            <a:xfrm>
              <a:off x="10717910" y="535590"/>
              <a:ext cx="403669" cy="403669"/>
            </a:xfrm>
            <a:custGeom>
              <a:avLst/>
              <a:gdLst>
                <a:gd name="connsiteX0" fmla="*/ 341566 w 403669"/>
                <a:gd name="connsiteY0" fmla="*/ 77629 h 403669"/>
                <a:gd name="connsiteX1" fmla="*/ 326041 w 403669"/>
                <a:gd name="connsiteY1" fmla="*/ 62103 h 403669"/>
                <a:gd name="connsiteX2" fmla="*/ 279463 w 403669"/>
                <a:gd name="connsiteY2" fmla="*/ 62103 h 403669"/>
                <a:gd name="connsiteX3" fmla="*/ 279463 w 403669"/>
                <a:gd name="connsiteY3" fmla="*/ 0 h 403669"/>
                <a:gd name="connsiteX4" fmla="*/ 248412 w 403669"/>
                <a:gd name="connsiteY4" fmla="*/ 0 h 403669"/>
                <a:gd name="connsiteX5" fmla="*/ 248412 w 403669"/>
                <a:gd name="connsiteY5" fmla="*/ 62103 h 403669"/>
                <a:gd name="connsiteX6" fmla="*/ 217361 w 403669"/>
                <a:gd name="connsiteY6" fmla="*/ 62103 h 403669"/>
                <a:gd name="connsiteX7" fmla="*/ 217361 w 403669"/>
                <a:gd name="connsiteY7" fmla="*/ 0 h 403669"/>
                <a:gd name="connsiteX8" fmla="*/ 186310 w 403669"/>
                <a:gd name="connsiteY8" fmla="*/ 0 h 403669"/>
                <a:gd name="connsiteX9" fmla="*/ 186310 w 403669"/>
                <a:gd name="connsiteY9" fmla="*/ 62103 h 403669"/>
                <a:gd name="connsiteX10" fmla="*/ 155258 w 403669"/>
                <a:gd name="connsiteY10" fmla="*/ 62103 h 403669"/>
                <a:gd name="connsiteX11" fmla="*/ 155258 w 403669"/>
                <a:gd name="connsiteY11" fmla="*/ 0 h 403669"/>
                <a:gd name="connsiteX12" fmla="*/ 124206 w 403669"/>
                <a:gd name="connsiteY12" fmla="*/ 0 h 403669"/>
                <a:gd name="connsiteX13" fmla="*/ 124206 w 403669"/>
                <a:gd name="connsiteY13" fmla="*/ 62103 h 403669"/>
                <a:gd name="connsiteX14" fmla="*/ 77629 w 403669"/>
                <a:gd name="connsiteY14" fmla="*/ 62103 h 403669"/>
                <a:gd name="connsiteX15" fmla="*/ 62103 w 403669"/>
                <a:gd name="connsiteY15" fmla="*/ 77629 h 403669"/>
                <a:gd name="connsiteX16" fmla="*/ 62103 w 403669"/>
                <a:gd name="connsiteY16" fmla="*/ 124206 h 403669"/>
                <a:gd name="connsiteX17" fmla="*/ 0 w 403669"/>
                <a:gd name="connsiteY17" fmla="*/ 124206 h 403669"/>
                <a:gd name="connsiteX18" fmla="*/ 0 w 403669"/>
                <a:gd name="connsiteY18" fmla="*/ 155258 h 403669"/>
                <a:gd name="connsiteX19" fmla="*/ 62103 w 403669"/>
                <a:gd name="connsiteY19" fmla="*/ 155258 h 403669"/>
                <a:gd name="connsiteX20" fmla="*/ 62103 w 403669"/>
                <a:gd name="connsiteY20" fmla="*/ 186309 h 403669"/>
                <a:gd name="connsiteX21" fmla="*/ 0 w 403669"/>
                <a:gd name="connsiteY21" fmla="*/ 186309 h 403669"/>
                <a:gd name="connsiteX22" fmla="*/ 0 w 403669"/>
                <a:gd name="connsiteY22" fmla="*/ 217361 h 403669"/>
                <a:gd name="connsiteX23" fmla="*/ 62103 w 403669"/>
                <a:gd name="connsiteY23" fmla="*/ 217361 h 403669"/>
                <a:gd name="connsiteX24" fmla="*/ 62103 w 403669"/>
                <a:gd name="connsiteY24" fmla="*/ 248412 h 403669"/>
                <a:gd name="connsiteX25" fmla="*/ 0 w 403669"/>
                <a:gd name="connsiteY25" fmla="*/ 248412 h 403669"/>
                <a:gd name="connsiteX26" fmla="*/ 0 w 403669"/>
                <a:gd name="connsiteY26" fmla="*/ 279464 h 403669"/>
                <a:gd name="connsiteX27" fmla="*/ 62103 w 403669"/>
                <a:gd name="connsiteY27" fmla="*/ 279464 h 403669"/>
                <a:gd name="connsiteX28" fmla="*/ 62103 w 403669"/>
                <a:gd name="connsiteY28" fmla="*/ 326041 h 403669"/>
                <a:gd name="connsiteX29" fmla="*/ 77629 w 403669"/>
                <a:gd name="connsiteY29" fmla="*/ 341567 h 403669"/>
                <a:gd name="connsiteX30" fmla="*/ 124206 w 403669"/>
                <a:gd name="connsiteY30" fmla="*/ 341567 h 403669"/>
                <a:gd name="connsiteX31" fmla="*/ 124206 w 403669"/>
                <a:gd name="connsiteY31" fmla="*/ 403670 h 403669"/>
                <a:gd name="connsiteX32" fmla="*/ 155258 w 403669"/>
                <a:gd name="connsiteY32" fmla="*/ 403670 h 403669"/>
                <a:gd name="connsiteX33" fmla="*/ 155258 w 403669"/>
                <a:gd name="connsiteY33" fmla="*/ 341567 h 403669"/>
                <a:gd name="connsiteX34" fmla="*/ 186310 w 403669"/>
                <a:gd name="connsiteY34" fmla="*/ 341567 h 403669"/>
                <a:gd name="connsiteX35" fmla="*/ 186310 w 403669"/>
                <a:gd name="connsiteY35" fmla="*/ 403670 h 403669"/>
                <a:gd name="connsiteX36" fmla="*/ 217361 w 403669"/>
                <a:gd name="connsiteY36" fmla="*/ 403670 h 403669"/>
                <a:gd name="connsiteX37" fmla="*/ 217361 w 403669"/>
                <a:gd name="connsiteY37" fmla="*/ 341567 h 403669"/>
                <a:gd name="connsiteX38" fmla="*/ 248412 w 403669"/>
                <a:gd name="connsiteY38" fmla="*/ 341567 h 403669"/>
                <a:gd name="connsiteX39" fmla="*/ 248412 w 403669"/>
                <a:gd name="connsiteY39" fmla="*/ 403670 h 403669"/>
                <a:gd name="connsiteX40" fmla="*/ 279463 w 403669"/>
                <a:gd name="connsiteY40" fmla="*/ 403670 h 403669"/>
                <a:gd name="connsiteX41" fmla="*/ 279463 w 403669"/>
                <a:gd name="connsiteY41" fmla="*/ 341567 h 403669"/>
                <a:gd name="connsiteX42" fmla="*/ 326041 w 403669"/>
                <a:gd name="connsiteY42" fmla="*/ 341567 h 403669"/>
                <a:gd name="connsiteX43" fmla="*/ 341566 w 403669"/>
                <a:gd name="connsiteY43" fmla="*/ 326041 h 403669"/>
                <a:gd name="connsiteX44" fmla="*/ 341566 w 403669"/>
                <a:gd name="connsiteY44" fmla="*/ 279464 h 403669"/>
                <a:gd name="connsiteX45" fmla="*/ 403670 w 403669"/>
                <a:gd name="connsiteY45" fmla="*/ 279464 h 403669"/>
                <a:gd name="connsiteX46" fmla="*/ 403670 w 403669"/>
                <a:gd name="connsiteY46" fmla="*/ 248412 h 403669"/>
                <a:gd name="connsiteX47" fmla="*/ 341566 w 403669"/>
                <a:gd name="connsiteY47" fmla="*/ 248412 h 403669"/>
                <a:gd name="connsiteX48" fmla="*/ 341566 w 403669"/>
                <a:gd name="connsiteY48" fmla="*/ 217361 h 403669"/>
                <a:gd name="connsiteX49" fmla="*/ 403670 w 403669"/>
                <a:gd name="connsiteY49" fmla="*/ 217361 h 403669"/>
                <a:gd name="connsiteX50" fmla="*/ 403670 w 403669"/>
                <a:gd name="connsiteY50" fmla="*/ 186404 h 403669"/>
                <a:gd name="connsiteX51" fmla="*/ 341566 w 403669"/>
                <a:gd name="connsiteY51" fmla="*/ 186404 h 403669"/>
                <a:gd name="connsiteX52" fmla="*/ 341566 w 403669"/>
                <a:gd name="connsiteY52" fmla="*/ 155353 h 403669"/>
                <a:gd name="connsiteX53" fmla="*/ 403670 w 403669"/>
                <a:gd name="connsiteY53" fmla="*/ 155353 h 403669"/>
                <a:gd name="connsiteX54" fmla="*/ 403670 w 403669"/>
                <a:gd name="connsiteY54" fmla="*/ 124301 h 403669"/>
                <a:gd name="connsiteX55" fmla="*/ 341566 w 403669"/>
                <a:gd name="connsiteY55" fmla="*/ 124301 h 403669"/>
                <a:gd name="connsiteX56" fmla="*/ 341566 w 403669"/>
                <a:gd name="connsiteY56" fmla="*/ 77629 h 403669"/>
                <a:gd name="connsiteX57" fmla="*/ 310515 w 403669"/>
                <a:gd name="connsiteY57" fmla="*/ 310706 h 403669"/>
                <a:gd name="connsiteX58" fmla="*/ 92964 w 403669"/>
                <a:gd name="connsiteY58" fmla="*/ 310706 h 403669"/>
                <a:gd name="connsiteX59" fmla="*/ 92964 w 403669"/>
                <a:gd name="connsiteY59" fmla="*/ 93154 h 403669"/>
                <a:gd name="connsiteX60" fmla="*/ 310515 w 403669"/>
                <a:gd name="connsiteY60" fmla="*/ 93154 h 403669"/>
                <a:gd name="connsiteX61" fmla="*/ 310515 w 403669"/>
                <a:gd name="connsiteY61" fmla="*/ 310706 h 40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3669" h="403669">
                  <a:moveTo>
                    <a:pt x="341566" y="77629"/>
                  </a:moveTo>
                  <a:cubicBezTo>
                    <a:pt x="341566" y="69056"/>
                    <a:pt x="334613" y="62103"/>
                    <a:pt x="326041" y="62103"/>
                  </a:cubicBezTo>
                  <a:lnTo>
                    <a:pt x="279463" y="62103"/>
                  </a:lnTo>
                  <a:lnTo>
                    <a:pt x="279463" y="0"/>
                  </a:lnTo>
                  <a:lnTo>
                    <a:pt x="248412" y="0"/>
                  </a:lnTo>
                  <a:lnTo>
                    <a:pt x="248412" y="62103"/>
                  </a:lnTo>
                  <a:lnTo>
                    <a:pt x="217361" y="62103"/>
                  </a:lnTo>
                  <a:lnTo>
                    <a:pt x="217361" y="0"/>
                  </a:lnTo>
                  <a:lnTo>
                    <a:pt x="186310" y="0"/>
                  </a:lnTo>
                  <a:lnTo>
                    <a:pt x="186310" y="62103"/>
                  </a:lnTo>
                  <a:lnTo>
                    <a:pt x="155258" y="62103"/>
                  </a:lnTo>
                  <a:lnTo>
                    <a:pt x="155258" y="0"/>
                  </a:lnTo>
                  <a:lnTo>
                    <a:pt x="124206" y="0"/>
                  </a:lnTo>
                  <a:lnTo>
                    <a:pt x="124206" y="62103"/>
                  </a:lnTo>
                  <a:lnTo>
                    <a:pt x="77629" y="62103"/>
                  </a:lnTo>
                  <a:cubicBezTo>
                    <a:pt x="69056" y="62103"/>
                    <a:pt x="62103" y="69056"/>
                    <a:pt x="62103" y="77629"/>
                  </a:cubicBezTo>
                  <a:lnTo>
                    <a:pt x="62103" y="124206"/>
                  </a:lnTo>
                  <a:lnTo>
                    <a:pt x="0" y="124206"/>
                  </a:lnTo>
                  <a:lnTo>
                    <a:pt x="0" y="155258"/>
                  </a:lnTo>
                  <a:lnTo>
                    <a:pt x="62103" y="155258"/>
                  </a:lnTo>
                  <a:lnTo>
                    <a:pt x="62103" y="186309"/>
                  </a:lnTo>
                  <a:lnTo>
                    <a:pt x="0" y="186309"/>
                  </a:lnTo>
                  <a:lnTo>
                    <a:pt x="0" y="217361"/>
                  </a:lnTo>
                  <a:lnTo>
                    <a:pt x="62103" y="217361"/>
                  </a:lnTo>
                  <a:lnTo>
                    <a:pt x="62103" y="248412"/>
                  </a:lnTo>
                  <a:lnTo>
                    <a:pt x="0" y="248412"/>
                  </a:lnTo>
                  <a:lnTo>
                    <a:pt x="0" y="279464"/>
                  </a:lnTo>
                  <a:lnTo>
                    <a:pt x="62103" y="279464"/>
                  </a:lnTo>
                  <a:lnTo>
                    <a:pt x="62103" y="326041"/>
                  </a:lnTo>
                  <a:cubicBezTo>
                    <a:pt x="62103" y="334613"/>
                    <a:pt x="69056" y="341567"/>
                    <a:pt x="77629" y="341567"/>
                  </a:cubicBezTo>
                  <a:lnTo>
                    <a:pt x="124206" y="341567"/>
                  </a:lnTo>
                  <a:lnTo>
                    <a:pt x="124206" y="403670"/>
                  </a:lnTo>
                  <a:lnTo>
                    <a:pt x="155258" y="403670"/>
                  </a:lnTo>
                  <a:lnTo>
                    <a:pt x="155258" y="341567"/>
                  </a:lnTo>
                  <a:lnTo>
                    <a:pt x="186310" y="341567"/>
                  </a:lnTo>
                  <a:lnTo>
                    <a:pt x="186310" y="403670"/>
                  </a:lnTo>
                  <a:lnTo>
                    <a:pt x="217361" y="403670"/>
                  </a:lnTo>
                  <a:lnTo>
                    <a:pt x="217361" y="341567"/>
                  </a:lnTo>
                  <a:lnTo>
                    <a:pt x="248412" y="341567"/>
                  </a:lnTo>
                  <a:lnTo>
                    <a:pt x="248412" y="403670"/>
                  </a:lnTo>
                  <a:lnTo>
                    <a:pt x="279463" y="403670"/>
                  </a:lnTo>
                  <a:lnTo>
                    <a:pt x="279463" y="341567"/>
                  </a:lnTo>
                  <a:lnTo>
                    <a:pt x="326041" y="341567"/>
                  </a:lnTo>
                  <a:cubicBezTo>
                    <a:pt x="334613" y="341567"/>
                    <a:pt x="341566" y="334613"/>
                    <a:pt x="341566" y="326041"/>
                  </a:cubicBezTo>
                  <a:lnTo>
                    <a:pt x="341566" y="279464"/>
                  </a:lnTo>
                  <a:lnTo>
                    <a:pt x="403670" y="279464"/>
                  </a:lnTo>
                  <a:lnTo>
                    <a:pt x="403670" y="248412"/>
                  </a:lnTo>
                  <a:lnTo>
                    <a:pt x="341566" y="248412"/>
                  </a:lnTo>
                  <a:lnTo>
                    <a:pt x="341566" y="217361"/>
                  </a:lnTo>
                  <a:lnTo>
                    <a:pt x="403670" y="217361"/>
                  </a:lnTo>
                  <a:lnTo>
                    <a:pt x="403670" y="186404"/>
                  </a:lnTo>
                  <a:lnTo>
                    <a:pt x="341566" y="186404"/>
                  </a:lnTo>
                  <a:lnTo>
                    <a:pt x="341566" y="155353"/>
                  </a:lnTo>
                  <a:lnTo>
                    <a:pt x="403670" y="155353"/>
                  </a:lnTo>
                  <a:lnTo>
                    <a:pt x="403670" y="124301"/>
                  </a:lnTo>
                  <a:lnTo>
                    <a:pt x="341566" y="124301"/>
                  </a:lnTo>
                  <a:lnTo>
                    <a:pt x="341566" y="77629"/>
                  </a:lnTo>
                  <a:close/>
                  <a:moveTo>
                    <a:pt x="310515" y="310706"/>
                  </a:moveTo>
                  <a:lnTo>
                    <a:pt x="92964" y="310706"/>
                  </a:lnTo>
                  <a:lnTo>
                    <a:pt x="92964" y="93154"/>
                  </a:lnTo>
                  <a:lnTo>
                    <a:pt x="310515" y="93154"/>
                  </a:lnTo>
                  <a:lnTo>
                    <a:pt x="310515" y="310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4">
              <a:extLst>
                <a:ext uri="{FF2B5EF4-FFF2-40B4-BE49-F238E27FC236}">
                  <a16:creationId xmlns:a16="http://schemas.microsoft.com/office/drawing/2014/main" id="{D4A6E79F-6407-4F61-A696-0C0973466B48}"/>
                </a:ext>
              </a:extLst>
            </p:cNvPr>
            <p:cNvSpPr/>
            <p:nvPr/>
          </p:nvSpPr>
          <p:spPr>
            <a:xfrm>
              <a:off x="10842021" y="659891"/>
              <a:ext cx="155352" cy="155352"/>
            </a:xfrm>
            <a:custGeom>
              <a:avLst/>
              <a:gdLst>
                <a:gd name="connsiteX0" fmla="*/ 15526 w 155352"/>
                <a:gd name="connsiteY0" fmla="*/ 155353 h 155352"/>
                <a:gd name="connsiteX1" fmla="*/ 93250 w 155352"/>
                <a:gd name="connsiteY1" fmla="*/ 155353 h 155352"/>
                <a:gd name="connsiteX2" fmla="*/ 104203 w 155352"/>
                <a:gd name="connsiteY2" fmla="*/ 150781 h 155352"/>
                <a:gd name="connsiteX3" fmla="*/ 150780 w 155352"/>
                <a:gd name="connsiteY3" fmla="*/ 104204 h 155352"/>
                <a:gd name="connsiteX4" fmla="*/ 155352 w 155352"/>
                <a:gd name="connsiteY4" fmla="*/ 93250 h 155352"/>
                <a:gd name="connsiteX5" fmla="*/ 155352 w 155352"/>
                <a:gd name="connsiteY5" fmla="*/ 15526 h 155352"/>
                <a:gd name="connsiteX6" fmla="*/ 139826 w 155352"/>
                <a:gd name="connsiteY6" fmla="*/ 0 h 155352"/>
                <a:gd name="connsiteX7" fmla="*/ 15526 w 155352"/>
                <a:gd name="connsiteY7" fmla="*/ 0 h 155352"/>
                <a:gd name="connsiteX8" fmla="*/ 0 w 155352"/>
                <a:gd name="connsiteY8" fmla="*/ 15526 h 155352"/>
                <a:gd name="connsiteX9" fmla="*/ 0 w 155352"/>
                <a:gd name="connsiteY9" fmla="*/ 139827 h 155352"/>
                <a:gd name="connsiteX10" fmla="*/ 15526 w 155352"/>
                <a:gd name="connsiteY10" fmla="*/ 155353 h 155352"/>
                <a:gd name="connsiteX11" fmla="*/ 31052 w 155352"/>
                <a:gd name="connsiteY11" fmla="*/ 31052 h 155352"/>
                <a:gd name="connsiteX12" fmla="*/ 124301 w 155352"/>
                <a:gd name="connsiteY12" fmla="*/ 31052 h 155352"/>
                <a:gd name="connsiteX13" fmla="*/ 124301 w 155352"/>
                <a:gd name="connsiteY13" fmla="*/ 86773 h 155352"/>
                <a:gd name="connsiteX14" fmla="*/ 86868 w 155352"/>
                <a:gd name="connsiteY14" fmla="*/ 124301 h 155352"/>
                <a:gd name="connsiteX15" fmla="*/ 31147 w 155352"/>
                <a:gd name="connsiteY15" fmla="*/ 124301 h 155352"/>
                <a:gd name="connsiteX16" fmla="*/ 31147 w 155352"/>
                <a:gd name="connsiteY16" fmla="*/ 31052 h 1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352" h="155352">
                  <a:moveTo>
                    <a:pt x="15526" y="155353"/>
                  </a:moveTo>
                  <a:lnTo>
                    <a:pt x="93250" y="155353"/>
                  </a:lnTo>
                  <a:cubicBezTo>
                    <a:pt x="97345" y="155353"/>
                    <a:pt x="101346" y="153734"/>
                    <a:pt x="104203" y="150781"/>
                  </a:cubicBezTo>
                  <a:lnTo>
                    <a:pt x="150780" y="104204"/>
                  </a:lnTo>
                  <a:cubicBezTo>
                    <a:pt x="153734" y="101251"/>
                    <a:pt x="155352" y="97346"/>
                    <a:pt x="155352" y="93250"/>
                  </a:cubicBezTo>
                  <a:lnTo>
                    <a:pt x="155352" y="15526"/>
                  </a:lnTo>
                  <a:cubicBezTo>
                    <a:pt x="155352" y="6953"/>
                    <a:pt x="148399" y="0"/>
                    <a:pt x="139826" y="0"/>
                  </a:cubicBezTo>
                  <a:lnTo>
                    <a:pt x="15526" y="0"/>
                  </a:lnTo>
                  <a:cubicBezTo>
                    <a:pt x="6953" y="0"/>
                    <a:pt x="0" y="6953"/>
                    <a:pt x="0" y="15526"/>
                  </a:cubicBezTo>
                  <a:lnTo>
                    <a:pt x="0" y="139827"/>
                  </a:lnTo>
                  <a:cubicBezTo>
                    <a:pt x="0" y="148400"/>
                    <a:pt x="6953" y="155353"/>
                    <a:pt x="15526" y="155353"/>
                  </a:cubicBezTo>
                  <a:close/>
                  <a:moveTo>
                    <a:pt x="31052" y="31052"/>
                  </a:moveTo>
                  <a:lnTo>
                    <a:pt x="124301" y="31052"/>
                  </a:lnTo>
                  <a:lnTo>
                    <a:pt x="124301" y="86773"/>
                  </a:lnTo>
                  <a:lnTo>
                    <a:pt x="86868" y="124301"/>
                  </a:lnTo>
                  <a:lnTo>
                    <a:pt x="31147" y="124301"/>
                  </a:lnTo>
                  <a:lnTo>
                    <a:pt x="31147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5">
              <a:extLst>
                <a:ext uri="{FF2B5EF4-FFF2-40B4-BE49-F238E27FC236}">
                  <a16:creationId xmlns:a16="http://schemas.microsoft.com/office/drawing/2014/main" id="{A5018BD9-3023-4B91-80FF-4AE7831F707E}"/>
                </a:ext>
              </a:extLst>
            </p:cNvPr>
            <p:cNvSpPr/>
            <p:nvPr/>
          </p:nvSpPr>
          <p:spPr>
            <a:xfrm>
              <a:off x="11137201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2 w 31051"/>
                <a:gd name="connsiteY1" fmla="*/ 0 h 31051"/>
                <a:gd name="connsiteX2" fmla="*/ 31052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2" y="0"/>
                  </a:lnTo>
                  <a:lnTo>
                    <a:pt x="31052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6">
              <a:extLst>
                <a:ext uri="{FF2B5EF4-FFF2-40B4-BE49-F238E27FC236}">
                  <a16:creationId xmlns:a16="http://schemas.microsoft.com/office/drawing/2014/main" id="{6210C226-EE95-41B7-A4F8-225B70981E5B}"/>
                </a:ext>
              </a:extLst>
            </p:cNvPr>
            <p:cNvSpPr/>
            <p:nvPr/>
          </p:nvSpPr>
          <p:spPr>
            <a:xfrm>
              <a:off x="10671142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1 w 31051"/>
                <a:gd name="connsiteY1" fmla="*/ 0 h 31051"/>
                <a:gd name="connsiteX2" fmla="*/ 31051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1" y="0"/>
                  </a:lnTo>
                  <a:lnTo>
                    <a:pt x="31051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9" name="Graphic 1">
            <a:extLst>
              <a:ext uri="{FF2B5EF4-FFF2-40B4-BE49-F238E27FC236}">
                <a16:creationId xmlns:a16="http://schemas.microsoft.com/office/drawing/2014/main" id="{116C4CCD-D683-4F0B-93BB-072A02688A9F}"/>
              </a:ext>
            </a:extLst>
          </p:cNvPr>
          <p:cNvGrpSpPr>
            <a:grpSpLocks noChangeAspect="1"/>
          </p:cNvGrpSpPr>
          <p:nvPr/>
        </p:nvGrpSpPr>
        <p:grpSpPr>
          <a:xfrm>
            <a:off x="6725886" y="2724732"/>
            <a:ext cx="335278" cy="457200"/>
            <a:chOff x="10612754" y="1838038"/>
            <a:chExt cx="772954" cy="1054036"/>
          </a:xfrm>
          <a:solidFill>
            <a:schemeClr val="bg2"/>
          </a:solidFill>
        </p:grpSpPr>
        <p:sp>
          <p:nvSpPr>
            <p:cNvPr id="120" name="Freeform: Shape 68">
              <a:extLst>
                <a:ext uri="{FF2B5EF4-FFF2-40B4-BE49-F238E27FC236}">
                  <a16:creationId xmlns:a16="http://schemas.microsoft.com/office/drawing/2014/main" id="{B48C88FC-132C-4646-B1B4-FD630440EA2B}"/>
                </a:ext>
              </a:extLst>
            </p:cNvPr>
            <p:cNvSpPr/>
            <p:nvPr/>
          </p:nvSpPr>
          <p:spPr>
            <a:xfrm>
              <a:off x="10612754" y="1838038"/>
              <a:ext cx="772954" cy="1054036"/>
            </a:xfrm>
            <a:custGeom>
              <a:avLst/>
              <a:gdLst>
                <a:gd name="connsiteX0" fmla="*/ 720280 w 772954"/>
                <a:gd name="connsiteY0" fmla="*/ 0 h 1054036"/>
                <a:gd name="connsiteX1" fmla="*/ 52674 w 772954"/>
                <a:gd name="connsiteY1" fmla="*/ 0 h 1054036"/>
                <a:gd name="connsiteX2" fmla="*/ 0 w 772954"/>
                <a:gd name="connsiteY2" fmla="*/ 52673 h 1054036"/>
                <a:gd name="connsiteX3" fmla="*/ 0 w 772954"/>
                <a:gd name="connsiteY3" fmla="*/ 1001363 h 1054036"/>
                <a:gd name="connsiteX4" fmla="*/ 52674 w 772954"/>
                <a:gd name="connsiteY4" fmla="*/ 1054037 h 1054036"/>
                <a:gd name="connsiteX5" fmla="*/ 720280 w 772954"/>
                <a:gd name="connsiteY5" fmla="*/ 1054037 h 1054036"/>
                <a:gd name="connsiteX6" fmla="*/ 772954 w 772954"/>
                <a:gd name="connsiteY6" fmla="*/ 1001363 h 1054036"/>
                <a:gd name="connsiteX7" fmla="*/ 772954 w 772954"/>
                <a:gd name="connsiteY7" fmla="*/ 52673 h 1054036"/>
                <a:gd name="connsiteX8" fmla="*/ 720280 w 772954"/>
                <a:gd name="connsiteY8" fmla="*/ 0 h 1054036"/>
                <a:gd name="connsiteX9" fmla="*/ 597314 w 772954"/>
                <a:gd name="connsiteY9" fmla="*/ 35147 h 1054036"/>
                <a:gd name="connsiteX10" fmla="*/ 632460 w 772954"/>
                <a:gd name="connsiteY10" fmla="*/ 35147 h 1054036"/>
                <a:gd name="connsiteX11" fmla="*/ 632460 w 772954"/>
                <a:gd name="connsiteY11" fmla="*/ 100108 h 1054036"/>
                <a:gd name="connsiteX12" fmla="*/ 629508 w 772954"/>
                <a:gd name="connsiteY12" fmla="*/ 95726 h 1054036"/>
                <a:gd name="connsiteX13" fmla="*/ 603981 w 772954"/>
                <a:gd name="connsiteY13" fmla="*/ 92012 h 1054036"/>
                <a:gd name="connsiteX14" fmla="*/ 600266 w 772954"/>
                <a:gd name="connsiteY14" fmla="*/ 95726 h 1054036"/>
                <a:gd name="connsiteX15" fmla="*/ 597314 w 772954"/>
                <a:gd name="connsiteY15" fmla="*/ 100108 h 1054036"/>
                <a:gd name="connsiteX16" fmla="*/ 597314 w 772954"/>
                <a:gd name="connsiteY16" fmla="*/ 35147 h 1054036"/>
                <a:gd name="connsiteX17" fmla="*/ 737903 w 772954"/>
                <a:gd name="connsiteY17" fmla="*/ 1001458 h 1054036"/>
                <a:gd name="connsiteX18" fmla="*/ 720376 w 772954"/>
                <a:gd name="connsiteY18" fmla="*/ 1018985 h 1054036"/>
                <a:gd name="connsiteX19" fmla="*/ 52769 w 772954"/>
                <a:gd name="connsiteY19" fmla="*/ 1018985 h 1054036"/>
                <a:gd name="connsiteX20" fmla="*/ 35243 w 772954"/>
                <a:gd name="connsiteY20" fmla="*/ 1001458 h 1054036"/>
                <a:gd name="connsiteX21" fmla="*/ 35243 w 772954"/>
                <a:gd name="connsiteY21" fmla="*/ 52768 h 1054036"/>
                <a:gd name="connsiteX22" fmla="*/ 52769 w 772954"/>
                <a:gd name="connsiteY22" fmla="*/ 35242 h 1054036"/>
                <a:gd name="connsiteX23" fmla="*/ 562261 w 772954"/>
                <a:gd name="connsiteY23" fmla="*/ 35242 h 1054036"/>
                <a:gd name="connsiteX24" fmla="*/ 562261 w 772954"/>
                <a:gd name="connsiteY24" fmla="*/ 158210 h 1054036"/>
                <a:gd name="connsiteX25" fmla="*/ 579787 w 772954"/>
                <a:gd name="connsiteY25" fmla="*/ 175736 h 1054036"/>
                <a:gd name="connsiteX26" fmla="*/ 594456 w 772954"/>
                <a:gd name="connsiteY26" fmla="*/ 167926 h 1054036"/>
                <a:gd name="connsiteX27" fmla="*/ 614935 w 772954"/>
                <a:gd name="connsiteY27" fmla="*/ 137065 h 1054036"/>
                <a:gd name="connsiteX28" fmla="*/ 635414 w 772954"/>
                <a:gd name="connsiteY28" fmla="*/ 167830 h 1054036"/>
                <a:gd name="connsiteX29" fmla="*/ 659797 w 772954"/>
                <a:gd name="connsiteY29" fmla="*/ 172688 h 1054036"/>
                <a:gd name="connsiteX30" fmla="*/ 667608 w 772954"/>
                <a:gd name="connsiteY30" fmla="*/ 158115 h 1054036"/>
                <a:gd name="connsiteX31" fmla="*/ 667608 w 772954"/>
                <a:gd name="connsiteY31" fmla="*/ 35147 h 1054036"/>
                <a:gd name="connsiteX32" fmla="*/ 720280 w 772954"/>
                <a:gd name="connsiteY32" fmla="*/ 35147 h 1054036"/>
                <a:gd name="connsiteX33" fmla="*/ 737807 w 772954"/>
                <a:gd name="connsiteY33" fmla="*/ 52673 h 1054036"/>
                <a:gd name="connsiteX34" fmla="*/ 737807 w 772954"/>
                <a:gd name="connsiteY34" fmla="*/ 1001458 h 105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2954" h="1054036">
                  <a:moveTo>
                    <a:pt x="720280" y="0"/>
                  </a:moveTo>
                  <a:lnTo>
                    <a:pt x="52674" y="0"/>
                  </a:lnTo>
                  <a:cubicBezTo>
                    <a:pt x="23528" y="0"/>
                    <a:pt x="0" y="23622"/>
                    <a:pt x="0" y="52673"/>
                  </a:cubicBezTo>
                  <a:lnTo>
                    <a:pt x="0" y="1001363"/>
                  </a:lnTo>
                  <a:cubicBezTo>
                    <a:pt x="0" y="1030510"/>
                    <a:pt x="23623" y="1054037"/>
                    <a:pt x="52674" y="1054037"/>
                  </a:cubicBezTo>
                  <a:lnTo>
                    <a:pt x="720280" y="1054037"/>
                  </a:lnTo>
                  <a:cubicBezTo>
                    <a:pt x="749428" y="1054037"/>
                    <a:pt x="772954" y="1030414"/>
                    <a:pt x="772954" y="1001363"/>
                  </a:cubicBezTo>
                  <a:lnTo>
                    <a:pt x="772954" y="52673"/>
                  </a:lnTo>
                  <a:cubicBezTo>
                    <a:pt x="773049" y="23622"/>
                    <a:pt x="749428" y="0"/>
                    <a:pt x="720280" y="0"/>
                  </a:cubicBezTo>
                  <a:close/>
                  <a:moveTo>
                    <a:pt x="597314" y="35147"/>
                  </a:moveTo>
                  <a:lnTo>
                    <a:pt x="632460" y="35147"/>
                  </a:lnTo>
                  <a:lnTo>
                    <a:pt x="632460" y="100108"/>
                  </a:lnTo>
                  <a:lnTo>
                    <a:pt x="629508" y="95726"/>
                  </a:lnTo>
                  <a:cubicBezTo>
                    <a:pt x="623507" y="87630"/>
                    <a:pt x="612077" y="86011"/>
                    <a:pt x="603981" y="92012"/>
                  </a:cubicBezTo>
                  <a:cubicBezTo>
                    <a:pt x="602552" y="93059"/>
                    <a:pt x="601313" y="94297"/>
                    <a:pt x="600266" y="95726"/>
                  </a:cubicBezTo>
                  <a:lnTo>
                    <a:pt x="597314" y="100108"/>
                  </a:lnTo>
                  <a:lnTo>
                    <a:pt x="597314" y="35147"/>
                  </a:lnTo>
                  <a:close/>
                  <a:moveTo>
                    <a:pt x="737903" y="1001458"/>
                  </a:moveTo>
                  <a:cubicBezTo>
                    <a:pt x="737903" y="1011174"/>
                    <a:pt x="729996" y="1018985"/>
                    <a:pt x="720376" y="1018985"/>
                  </a:cubicBezTo>
                  <a:lnTo>
                    <a:pt x="52769" y="1018985"/>
                  </a:lnTo>
                  <a:cubicBezTo>
                    <a:pt x="43053" y="1018985"/>
                    <a:pt x="35243" y="1011079"/>
                    <a:pt x="35243" y="1001458"/>
                  </a:cubicBezTo>
                  <a:lnTo>
                    <a:pt x="35243" y="52768"/>
                  </a:lnTo>
                  <a:cubicBezTo>
                    <a:pt x="35243" y="43053"/>
                    <a:pt x="43149" y="35242"/>
                    <a:pt x="52769" y="35242"/>
                  </a:cubicBezTo>
                  <a:lnTo>
                    <a:pt x="562261" y="35242"/>
                  </a:lnTo>
                  <a:lnTo>
                    <a:pt x="562261" y="158210"/>
                  </a:lnTo>
                  <a:cubicBezTo>
                    <a:pt x="562261" y="167926"/>
                    <a:pt x="570168" y="175736"/>
                    <a:pt x="579787" y="175736"/>
                  </a:cubicBezTo>
                  <a:cubicBezTo>
                    <a:pt x="585692" y="175736"/>
                    <a:pt x="591122" y="172784"/>
                    <a:pt x="594456" y="167926"/>
                  </a:cubicBezTo>
                  <a:lnTo>
                    <a:pt x="614935" y="137065"/>
                  </a:lnTo>
                  <a:lnTo>
                    <a:pt x="635414" y="167830"/>
                  </a:lnTo>
                  <a:cubicBezTo>
                    <a:pt x="640842" y="175927"/>
                    <a:pt x="651701" y="178117"/>
                    <a:pt x="659797" y="172688"/>
                  </a:cubicBezTo>
                  <a:cubicBezTo>
                    <a:pt x="664655" y="169450"/>
                    <a:pt x="667608" y="164021"/>
                    <a:pt x="667608" y="158115"/>
                  </a:cubicBezTo>
                  <a:lnTo>
                    <a:pt x="667608" y="35147"/>
                  </a:lnTo>
                  <a:lnTo>
                    <a:pt x="720280" y="35147"/>
                  </a:lnTo>
                  <a:cubicBezTo>
                    <a:pt x="729996" y="35147"/>
                    <a:pt x="737807" y="43053"/>
                    <a:pt x="737807" y="52673"/>
                  </a:cubicBezTo>
                  <a:lnTo>
                    <a:pt x="737807" y="100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9">
              <a:extLst>
                <a:ext uri="{FF2B5EF4-FFF2-40B4-BE49-F238E27FC236}">
                  <a16:creationId xmlns:a16="http://schemas.microsoft.com/office/drawing/2014/main" id="{65EB2415-7411-415B-A58E-2A94C3BF9F24}"/>
                </a:ext>
              </a:extLst>
            </p:cNvPr>
            <p:cNvSpPr/>
            <p:nvPr/>
          </p:nvSpPr>
          <p:spPr>
            <a:xfrm>
              <a:off x="10683048" y="1943480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70">
              <a:extLst>
                <a:ext uri="{FF2B5EF4-FFF2-40B4-BE49-F238E27FC236}">
                  <a16:creationId xmlns:a16="http://schemas.microsoft.com/office/drawing/2014/main" id="{EE8AA146-ADE2-4D53-9204-1B0D428F0577}"/>
                </a:ext>
              </a:extLst>
            </p:cNvPr>
            <p:cNvSpPr/>
            <p:nvPr/>
          </p:nvSpPr>
          <p:spPr>
            <a:xfrm>
              <a:off x="10788395" y="1943480"/>
              <a:ext cx="105441" cy="35147"/>
            </a:xfrm>
            <a:custGeom>
              <a:avLst/>
              <a:gdLst>
                <a:gd name="connsiteX0" fmla="*/ 0 w 105441"/>
                <a:gd name="connsiteY0" fmla="*/ 0 h 35147"/>
                <a:gd name="connsiteX1" fmla="*/ 105441 w 105441"/>
                <a:gd name="connsiteY1" fmla="*/ 0 h 35147"/>
                <a:gd name="connsiteX2" fmla="*/ 105441 w 105441"/>
                <a:gd name="connsiteY2" fmla="*/ 35147 h 35147"/>
                <a:gd name="connsiteX3" fmla="*/ 0 w 105441"/>
                <a:gd name="connsiteY3" fmla="*/ 35147 h 35147"/>
                <a:gd name="connsiteX4" fmla="*/ 0 w 105441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7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71">
              <a:extLst>
                <a:ext uri="{FF2B5EF4-FFF2-40B4-BE49-F238E27FC236}">
                  <a16:creationId xmlns:a16="http://schemas.microsoft.com/office/drawing/2014/main" id="{8FD40C6E-77AD-4848-A479-E8B7E7C6E7A2}"/>
                </a:ext>
              </a:extLst>
            </p:cNvPr>
            <p:cNvSpPr/>
            <p:nvPr/>
          </p:nvSpPr>
          <p:spPr>
            <a:xfrm>
              <a:off x="10683048" y="2013774"/>
              <a:ext cx="210788" cy="35147"/>
            </a:xfrm>
            <a:custGeom>
              <a:avLst/>
              <a:gdLst>
                <a:gd name="connsiteX0" fmla="*/ 0 w 210788"/>
                <a:gd name="connsiteY0" fmla="*/ 0 h 35147"/>
                <a:gd name="connsiteX1" fmla="*/ 210788 w 210788"/>
                <a:gd name="connsiteY1" fmla="*/ 0 h 35147"/>
                <a:gd name="connsiteX2" fmla="*/ 210788 w 210788"/>
                <a:gd name="connsiteY2" fmla="*/ 35147 h 35147"/>
                <a:gd name="connsiteX3" fmla="*/ 0 w 210788"/>
                <a:gd name="connsiteY3" fmla="*/ 35147 h 35147"/>
                <a:gd name="connsiteX4" fmla="*/ 0 w 210788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88" h="35147">
                  <a:moveTo>
                    <a:pt x="0" y="0"/>
                  </a:moveTo>
                  <a:lnTo>
                    <a:pt x="210788" y="0"/>
                  </a:lnTo>
                  <a:lnTo>
                    <a:pt x="21078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72">
              <a:extLst>
                <a:ext uri="{FF2B5EF4-FFF2-40B4-BE49-F238E27FC236}">
                  <a16:creationId xmlns:a16="http://schemas.microsoft.com/office/drawing/2014/main" id="{7F2F381D-5948-4F2B-B34A-96220E439D90}"/>
                </a:ext>
              </a:extLst>
            </p:cNvPr>
            <p:cNvSpPr/>
            <p:nvPr/>
          </p:nvSpPr>
          <p:spPr>
            <a:xfrm>
              <a:off x="10928984" y="2259710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73">
              <a:extLst>
                <a:ext uri="{FF2B5EF4-FFF2-40B4-BE49-F238E27FC236}">
                  <a16:creationId xmlns:a16="http://schemas.microsoft.com/office/drawing/2014/main" id="{2F916729-494E-49F7-8735-CABFBEEF36B3}"/>
                </a:ext>
              </a:extLst>
            </p:cNvPr>
            <p:cNvSpPr/>
            <p:nvPr/>
          </p:nvSpPr>
          <p:spPr>
            <a:xfrm>
              <a:off x="11034425" y="2259710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74">
              <a:extLst>
                <a:ext uri="{FF2B5EF4-FFF2-40B4-BE49-F238E27FC236}">
                  <a16:creationId xmlns:a16="http://schemas.microsoft.com/office/drawing/2014/main" id="{BE8E716B-310F-4621-9A8D-08CA71CAEC32}"/>
                </a:ext>
              </a:extLst>
            </p:cNvPr>
            <p:cNvSpPr/>
            <p:nvPr/>
          </p:nvSpPr>
          <p:spPr>
            <a:xfrm>
              <a:off x="10788586" y="2154363"/>
              <a:ext cx="421481" cy="632364"/>
            </a:xfrm>
            <a:custGeom>
              <a:avLst/>
              <a:gdLst>
                <a:gd name="connsiteX0" fmla="*/ 421481 w 421481"/>
                <a:gd name="connsiteY0" fmla="*/ 105347 h 632364"/>
                <a:gd name="connsiteX1" fmla="*/ 403954 w 421481"/>
                <a:gd name="connsiteY1" fmla="*/ 87821 h 632364"/>
                <a:gd name="connsiteX2" fmla="*/ 403954 w 421481"/>
                <a:gd name="connsiteY2" fmla="*/ 0 h 632364"/>
                <a:gd name="connsiteX3" fmla="*/ 368808 w 421481"/>
                <a:gd name="connsiteY3" fmla="*/ 0 h 632364"/>
                <a:gd name="connsiteX4" fmla="*/ 368808 w 421481"/>
                <a:gd name="connsiteY4" fmla="*/ 87821 h 632364"/>
                <a:gd name="connsiteX5" fmla="*/ 351282 w 421481"/>
                <a:gd name="connsiteY5" fmla="*/ 87821 h 632364"/>
                <a:gd name="connsiteX6" fmla="*/ 298609 w 421481"/>
                <a:gd name="connsiteY6" fmla="*/ 35147 h 632364"/>
                <a:gd name="connsiteX7" fmla="*/ 122873 w 421481"/>
                <a:gd name="connsiteY7" fmla="*/ 35147 h 632364"/>
                <a:gd name="connsiteX8" fmla="*/ 70199 w 421481"/>
                <a:gd name="connsiteY8" fmla="*/ 87821 h 632364"/>
                <a:gd name="connsiteX9" fmla="*/ 52672 w 421481"/>
                <a:gd name="connsiteY9" fmla="*/ 87821 h 632364"/>
                <a:gd name="connsiteX10" fmla="*/ 52672 w 421481"/>
                <a:gd name="connsiteY10" fmla="*/ 0 h 632364"/>
                <a:gd name="connsiteX11" fmla="*/ 17526 w 421481"/>
                <a:gd name="connsiteY11" fmla="*/ 0 h 632364"/>
                <a:gd name="connsiteX12" fmla="*/ 17526 w 421481"/>
                <a:gd name="connsiteY12" fmla="*/ 87821 h 632364"/>
                <a:gd name="connsiteX13" fmla="*/ 0 w 421481"/>
                <a:gd name="connsiteY13" fmla="*/ 105347 h 632364"/>
                <a:gd name="connsiteX14" fmla="*/ 0 w 421481"/>
                <a:gd name="connsiteY14" fmla="*/ 210788 h 632364"/>
                <a:gd name="connsiteX15" fmla="*/ 17526 w 421481"/>
                <a:gd name="connsiteY15" fmla="*/ 228314 h 632364"/>
                <a:gd name="connsiteX16" fmla="*/ 70199 w 421481"/>
                <a:gd name="connsiteY16" fmla="*/ 228314 h 632364"/>
                <a:gd name="connsiteX17" fmla="*/ 122873 w 421481"/>
                <a:gd name="connsiteY17" fmla="*/ 280988 h 632364"/>
                <a:gd name="connsiteX18" fmla="*/ 122873 w 421481"/>
                <a:gd name="connsiteY18" fmla="*/ 316135 h 632364"/>
                <a:gd name="connsiteX19" fmla="*/ 35051 w 421481"/>
                <a:gd name="connsiteY19" fmla="*/ 316135 h 632364"/>
                <a:gd name="connsiteX20" fmla="*/ 17526 w 421481"/>
                <a:gd name="connsiteY20" fmla="*/ 333661 h 632364"/>
                <a:gd name="connsiteX21" fmla="*/ 17526 w 421481"/>
                <a:gd name="connsiteY21" fmla="*/ 509397 h 632364"/>
                <a:gd name="connsiteX22" fmla="*/ 18383 w 421481"/>
                <a:gd name="connsiteY22" fmla="*/ 514922 h 632364"/>
                <a:gd name="connsiteX23" fmla="*/ 53530 w 421481"/>
                <a:gd name="connsiteY23" fmla="*/ 620363 h 632364"/>
                <a:gd name="connsiteX24" fmla="*/ 70199 w 421481"/>
                <a:gd name="connsiteY24" fmla="*/ 632365 h 632364"/>
                <a:gd name="connsiteX25" fmla="*/ 351282 w 421481"/>
                <a:gd name="connsiteY25" fmla="*/ 632365 h 632364"/>
                <a:gd name="connsiteX26" fmla="*/ 367951 w 421481"/>
                <a:gd name="connsiteY26" fmla="*/ 620363 h 632364"/>
                <a:gd name="connsiteX27" fmla="*/ 403098 w 421481"/>
                <a:gd name="connsiteY27" fmla="*/ 514922 h 632364"/>
                <a:gd name="connsiteX28" fmla="*/ 403954 w 421481"/>
                <a:gd name="connsiteY28" fmla="*/ 509397 h 632364"/>
                <a:gd name="connsiteX29" fmla="*/ 403954 w 421481"/>
                <a:gd name="connsiteY29" fmla="*/ 333661 h 632364"/>
                <a:gd name="connsiteX30" fmla="*/ 386429 w 421481"/>
                <a:gd name="connsiteY30" fmla="*/ 316135 h 632364"/>
                <a:gd name="connsiteX31" fmla="*/ 298609 w 421481"/>
                <a:gd name="connsiteY31" fmla="*/ 316135 h 632364"/>
                <a:gd name="connsiteX32" fmla="*/ 298609 w 421481"/>
                <a:gd name="connsiteY32" fmla="*/ 280988 h 632364"/>
                <a:gd name="connsiteX33" fmla="*/ 351282 w 421481"/>
                <a:gd name="connsiteY33" fmla="*/ 228314 h 632364"/>
                <a:gd name="connsiteX34" fmla="*/ 403954 w 421481"/>
                <a:gd name="connsiteY34" fmla="*/ 228314 h 632364"/>
                <a:gd name="connsiteX35" fmla="*/ 421481 w 421481"/>
                <a:gd name="connsiteY35" fmla="*/ 210788 h 632364"/>
                <a:gd name="connsiteX36" fmla="*/ 421481 w 421481"/>
                <a:gd name="connsiteY36" fmla="*/ 105347 h 632364"/>
                <a:gd name="connsiteX37" fmla="*/ 34956 w 421481"/>
                <a:gd name="connsiteY37" fmla="*/ 193167 h 632364"/>
                <a:gd name="connsiteX38" fmla="*/ 34956 w 421481"/>
                <a:gd name="connsiteY38" fmla="*/ 122873 h 632364"/>
                <a:gd name="connsiteX39" fmla="*/ 70104 w 421481"/>
                <a:gd name="connsiteY39" fmla="*/ 122873 h 632364"/>
                <a:gd name="connsiteX40" fmla="*/ 70104 w 421481"/>
                <a:gd name="connsiteY40" fmla="*/ 193167 h 632364"/>
                <a:gd name="connsiteX41" fmla="*/ 34956 w 421481"/>
                <a:gd name="connsiteY41" fmla="*/ 193167 h 632364"/>
                <a:gd name="connsiteX42" fmla="*/ 245840 w 421481"/>
                <a:gd name="connsiteY42" fmla="*/ 245936 h 632364"/>
                <a:gd name="connsiteX43" fmla="*/ 175545 w 421481"/>
                <a:gd name="connsiteY43" fmla="*/ 245936 h 632364"/>
                <a:gd name="connsiteX44" fmla="*/ 175545 w 421481"/>
                <a:gd name="connsiteY44" fmla="*/ 210788 h 632364"/>
                <a:gd name="connsiteX45" fmla="*/ 245840 w 421481"/>
                <a:gd name="connsiteY45" fmla="*/ 210788 h 632364"/>
                <a:gd name="connsiteX46" fmla="*/ 245840 w 421481"/>
                <a:gd name="connsiteY46" fmla="*/ 245936 h 632364"/>
                <a:gd name="connsiteX47" fmla="*/ 338518 w 421481"/>
                <a:gd name="connsiteY47" fmla="*/ 597313 h 632364"/>
                <a:gd name="connsiteX48" fmla="*/ 82772 w 421481"/>
                <a:gd name="connsiteY48" fmla="*/ 597313 h 632364"/>
                <a:gd name="connsiteX49" fmla="*/ 52578 w 421481"/>
                <a:gd name="connsiteY49" fmla="*/ 506635 h 632364"/>
                <a:gd name="connsiteX50" fmla="*/ 52578 w 421481"/>
                <a:gd name="connsiteY50" fmla="*/ 491871 h 632364"/>
                <a:gd name="connsiteX51" fmla="*/ 122873 w 421481"/>
                <a:gd name="connsiteY51" fmla="*/ 491871 h 632364"/>
                <a:gd name="connsiteX52" fmla="*/ 122873 w 421481"/>
                <a:gd name="connsiteY52" fmla="*/ 509397 h 632364"/>
                <a:gd name="connsiteX53" fmla="*/ 140398 w 421481"/>
                <a:gd name="connsiteY53" fmla="*/ 526923 h 632364"/>
                <a:gd name="connsiteX54" fmla="*/ 280988 w 421481"/>
                <a:gd name="connsiteY54" fmla="*/ 526923 h 632364"/>
                <a:gd name="connsiteX55" fmla="*/ 298513 w 421481"/>
                <a:gd name="connsiteY55" fmla="*/ 509397 h 632364"/>
                <a:gd name="connsiteX56" fmla="*/ 298513 w 421481"/>
                <a:gd name="connsiteY56" fmla="*/ 491871 h 632364"/>
                <a:gd name="connsiteX57" fmla="*/ 368808 w 421481"/>
                <a:gd name="connsiteY57" fmla="*/ 491871 h 632364"/>
                <a:gd name="connsiteX58" fmla="*/ 368808 w 421481"/>
                <a:gd name="connsiteY58" fmla="*/ 506635 h 632364"/>
                <a:gd name="connsiteX59" fmla="*/ 338518 w 421481"/>
                <a:gd name="connsiteY59" fmla="*/ 597313 h 632364"/>
                <a:gd name="connsiteX60" fmla="*/ 157924 w 421481"/>
                <a:gd name="connsiteY60" fmla="*/ 491871 h 632364"/>
                <a:gd name="connsiteX61" fmla="*/ 157924 w 421481"/>
                <a:gd name="connsiteY61" fmla="*/ 421577 h 632364"/>
                <a:gd name="connsiteX62" fmla="*/ 263366 w 421481"/>
                <a:gd name="connsiteY62" fmla="*/ 421577 h 632364"/>
                <a:gd name="connsiteX63" fmla="*/ 263366 w 421481"/>
                <a:gd name="connsiteY63" fmla="*/ 491871 h 632364"/>
                <a:gd name="connsiteX64" fmla="*/ 157924 w 421481"/>
                <a:gd name="connsiteY64" fmla="*/ 491871 h 632364"/>
                <a:gd name="connsiteX65" fmla="*/ 368808 w 421481"/>
                <a:gd name="connsiteY65" fmla="*/ 456724 h 632364"/>
                <a:gd name="connsiteX66" fmla="*/ 298513 w 421481"/>
                <a:gd name="connsiteY66" fmla="*/ 456724 h 632364"/>
                <a:gd name="connsiteX67" fmla="*/ 298513 w 421481"/>
                <a:gd name="connsiteY67" fmla="*/ 404051 h 632364"/>
                <a:gd name="connsiteX68" fmla="*/ 280988 w 421481"/>
                <a:gd name="connsiteY68" fmla="*/ 386525 h 632364"/>
                <a:gd name="connsiteX69" fmla="*/ 140398 w 421481"/>
                <a:gd name="connsiteY69" fmla="*/ 386525 h 632364"/>
                <a:gd name="connsiteX70" fmla="*/ 122873 w 421481"/>
                <a:gd name="connsiteY70" fmla="*/ 404051 h 632364"/>
                <a:gd name="connsiteX71" fmla="*/ 122873 w 421481"/>
                <a:gd name="connsiteY71" fmla="*/ 456724 h 632364"/>
                <a:gd name="connsiteX72" fmla="*/ 52578 w 421481"/>
                <a:gd name="connsiteY72" fmla="*/ 456724 h 632364"/>
                <a:gd name="connsiteX73" fmla="*/ 52578 w 421481"/>
                <a:gd name="connsiteY73" fmla="*/ 351282 h 632364"/>
                <a:gd name="connsiteX74" fmla="*/ 368808 w 421481"/>
                <a:gd name="connsiteY74" fmla="*/ 351282 h 632364"/>
                <a:gd name="connsiteX75" fmla="*/ 368808 w 421481"/>
                <a:gd name="connsiteY75" fmla="*/ 456724 h 632364"/>
                <a:gd name="connsiteX76" fmla="*/ 263366 w 421481"/>
                <a:gd name="connsiteY76" fmla="*/ 316135 h 632364"/>
                <a:gd name="connsiteX77" fmla="*/ 157924 w 421481"/>
                <a:gd name="connsiteY77" fmla="*/ 316135 h 632364"/>
                <a:gd name="connsiteX78" fmla="*/ 157924 w 421481"/>
                <a:gd name="connsiteY78" fmla="*/ 280988 h 632364"/>
                <a:gd name="connsiteX79" fmla="*/ 263366 w 421481"/>
                <a:gd name="connsiteY79" fmla="*/ 280988 h 632364"/>
                <a:gd name="connsiteX80" fmla="*/ 263366 w 421481"/>
                <a:gd name="connsiteY80" fmla="*/ 316135 h 632364"/>
                <a:gd name="connsiteX81" fmla="*/ 316039 w 421481"/>
                <a:gd name="connsiteY81" fmla="*/ 228314 h 632364"/>
                <a:gd name="connsiteX82" fmla="*/ 298513 w 421481"/>
                <a:gd name="connsiteY82" fmla="*/ 245840 h 632364"/>
                <a:gd name="connsiteX83" fmla="*/ 280988 w 421481"/>
                <a:gd name="connsiteY83" fmla="*/ 245840 h 632364"/>
                <a:gd name="connsiteX84" fmla="*/ 280988 w 421481"/>
                <a:gd name="connsiteY84" fmla="*/ 210693 h 632364"/>
                <a:gd name="connsiteX85" fmla="*/ 245840 w 421481"/>
                <a:gd name="connsiteY85" fmla="*/ 175546 h 632364"/>
                <a:gd name="connsiteX86" fmla="*/ 175545 w 421481"/>
                <a:gd name="connsiteY86" fmla="*/ 175546 h 632364"/>
                <a:gd name="connsiteX87" fmla="*/ 140398 w 421481"/>
                <a:gd name="connsiteY87" fmla="*/ 210693 h 632364"/>
                <a:gd name="connsiteX88" fmla="*/ 140398 w 421481"/>
                <a:gd name="connsiteY88" fmla="*/ 245840 h 632364"/>
                <a:gd name="connsiteX89" fmla="*/ 122873 w 421481"/>
                <a:gd name="connsiteY89" fmla="*/ 245840 h 632364"/>
                <a:gd name="connsiteX90" fmla="*/ 105346 w 421481"/>
                <a:gd name="connsiteY90" fmla="*/ 228314 h 632364"/>
                <a:gd name="connsiteX91" fmla="*/ 105346 w 421481"/>
                <a:gd name="connsiteY91" fmla="*/ 87821 h 632364"/>
                <a:gd name="connsiteX92" fmla="*/ 122873 w 421481"/>
                <a:gd name="connsiteY92" fmla="*/ 70295 h 632364"/>
                <a:gd name="connsiteX93" fmla="*/ 298609 w 421481"/>
                <a:gd name="connsiteY93" fmla="*/ 70295 h 632364"/>
                <a:gd name="connsiteX94" fmla="*/ 316134 w 421481"/>
                <a:gd name="connsiteY94" fmla="*/ 87821 h 632364"/>
                <a:gd name="connsiteX95" fmla="*/ 316134 w 421481"/>
                <a:gd name="connsiteY95" fmla="*/ 228314 h 632364"/>
                <a:gd name="connsiteX96" fmla="*/ 386333 w 421481"/>
                <a:gd name="connsiteY96" fmla="*/ 193167 h 632364"/>
                <a:gd name="connsiteX97" fmla="*/ 351187 w 421481"/>
                <a:gd name="connsiteY97" fmla="*/ 193167 h 632364"/>
                <a:gd name="connsiteX98" fmla="*/ 351187 w 421481"/>
                <a:gd name="connsiteY98" fmla="*/ 122873 h 632364"/>
                <a:gd name="connsiteX99" fmla="*/ 386333 w 421481"/>
                <a:gd name="connsiteY99" fmla="*/ 122873 h 632364"/>
                <a:gd name="connsiteX100" fmla="*/ 386333 w 421481"/>
                <a:gd name="connsiteY100" fmla="*/ 193167 h 63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21481" h="632364">
                  <a:moveTo>
                    <a:pt x="421481" y="105347"/>
                  </a:moveTo>
                  <a:cubicBezTo>
                    <a:pt x="421481" y="95631"/>
                    <a:pt x="413575" y="87821"/>
                    <a:pt x="403954" y="87821"/>
                  </a:cubicBezTo>
                  <a:lnTo>
                    <a:pt x="403954" y="0"/>
                  </a:lnTo>
                  <a:lnTo>
                    <a:pt x="368808" y="0"/>
                  </a:lnTo>
                  <a:lnTo>
                    <a:pt x="368808" y="87821"/>
                  </a:lnTo>
                  <a:lnTo>
                    <a:pt x="351282" y="87821"/>
                  </a:lnTo>
                  <a:cubicBezTo>
                    <a:pt x="351282" y="58674"/>
                    <a:pt x="327660" y="35147"/>
                    <a:pt x="298609" y="35147"/>
                  </a:cubicBezTo>
                  <a:lnTo>
                    <a:pt x="122873" y="35147"/>
                  </a:lnTo>
                  <a:cubicBezTo>
                    <a:pt x="93726" y="35147"/>
                    <a:pt x="70199" y="58769"/>
                    <a:pt x="70199" y="87821"/>
                  </a:cubicBezTo>
                  <a:lnTo>
                    <a:pt x="52672" y="87821"/>
                  </a:lnTo>
                  <a:lnTo>
                    <a:pt x="52672" y="0"/>
                  </a:lnTo>
                  <a:lnTo>
                    <a:pt x="17526" y="0"/>
                  </a:lnTo>
                  <a:lnTo>
                    <a:pt x="17526" y="87821"/>
                  </a:lnTo>
                  <a:cubicBezTo>
                    <a:pt x="7810" y="87821"/>
                    <a:pt x="0" y="95726"/>
                    <a:pt x="0" y="105347"/>
                  </a:cubicBezTo>
                  <a:lnTo>
                    <a:pt x="0" y="210788"/>
                  </a:lnTo>
                  <a:cubicBezTo>
                    <a:pt x="0" y="220504"/>
                    <a:pt x="7905" y="228314"/>
                    <a:pt x="17526" y="228314"/>
                  </a:cubicBezTo>
                  <a:lnTo>
                    <a:pt x="70199" y="228314"/>
                  </a:lnTo>
                  <a:cubicBezTo>
                    <a:pt x="70199" y="257461"/>
                    <a:pt x="93821" y="280988"/>
                    <a:pt x="122873" y="280988"/>
                  </a:cubicBezTo>
                  <a:lnTo>
                    <a:pt x="122873" y="316135"/>
                  </a:lnTo>
                  <a:lnTo>
                    <a:pt x="35051" y="316135"/>
                  </a:lnTo>
                  <a:cubicBezTo>
                    <a:pt x="25336" y="316135"/>
                    <a:pt x="17526" y="324041"/>
                    <a:pt x="17526" y="333661"/>
                  </a:cubicBezTo>
                  <a:lnTo>
                    <a:pt x="17526" y="509397"/>
                  </a:lnTo>
                  <a:cubicBezTo>
                    <a:pt x="17526" y="511302"/>
                    <a:pt x="17812" y="513112"/>
                    <a:pt x="18383" y="514922"/>
                  </a:cubicBezTo>
                  <a:lnTo>
                    <a:pt x="53530" y="620363"/>
                  </a:lnTo>
                  <a:cubicBezTo>
                    <a:pt x="55912" y="627507"/>
                    <a:pt x="62674" y="632365"/>
                    <a:pt x="70199" y="632365"/>
                  </a:cubicBezTo>
                  <a:lnTo>
                    <a:pt x="351282" y="632365"/>
                  </a:lnTo>
                  <a:cubicBezTo>
                    <a:pt x="358806" y="632365"/>
                    <a:pt x="365570" y="627507"/>
                    <a:pt x="367951" y="620363"/>
                  </a:cubicBezTo>
                  <a:lnTo>
                    <a:pt x="403098" y="514922"/>
                  </a:lnTo>
                  <a:cubicBezTo>
                    <a:pt x="403670" y="513112"/>
                    <a:pt x="403954" y="511302"/>
                    <a:pt x="403954" y="509397"/>
                  </a:cubicBezTo>
                  <a:lnTo>
                    <a:pt x="403954" y="333661"/>
                  </a:lnTo>
                  <a:cubicBezTo>
                    <a:pt x="403954" y="323945"/>
                    <a:pt x="396049" y="316135"/>
                    <a:pt x="386429" y="316135"/>
                  </a:cubicBezTo>
                  <a:lnTo>
                    <a:pt x="298609" y="316135"/>
                  </a:lnTo>
                  <a:lnTo>
                    <a:pt x="298609" y="280988"/>
                  </a:lnTo>
                  <a:cubicBezTo>
                    <a:pt x="327754" y="280988"/>
                    <a:pt x="351282" y="257366"/>
                    <a:pt x="351282" y="228314"/>
                  </a:cubicBezTo>
                  <a:lnTo>
                    <a:pt x="403954" y="228314"/>
                  </a:lnTo>
                  <a:cubicBezTo>
                    <a:pt x="413670" y="228314"/>
                    <a:pt x="421481" y="220409"/>
                    <a:pt x="421481" y="210788"/>
                  </a:cubicBezTo>
                  <a:lnTo>
                    <a:pt x="421481" y="105347"/>
                  </a:lnTo>
                  <a:close/>
                  <a:moveTo>
                    <a:pt x="34956" y="193167"/>
                  </a:moveTo>
                  <a:lnTo>
                    <a:pt x="34956" y="122873"/>
                  </a:lnTo>
                  <a:lnTo>
                    <a:pt x="70104" y="122873"/>
                  </a:lnTo>
                  <a:lnTo>
                    <a:pt x="70104" y="193167"/>
                  </a:lnTo>
                  <a:lnTo>
                    <a:pt x="34956" y="193167"/>
                  </a:lnTo>
                  <a:close/>
                  <a:moveTo>
                    <a:pt x="245840" y="245936"/>
                  </a:moveTo>
                  <a:lnTo>
                    <a:pt x="175545" y="245936"/>
                  </a:lnTo>
                  <a:lnTo>
                    <a:pt x="175545" y="210788"/>
                  </a:lnTo>
                  <a:lnTo>
                    <a:pt x="245840" y="210788"/>
                  </a:lnTo>
                  <a:lnTo>
                    <a:pt x="245840" y="245936"/>
                  </a:lnTo>
                  <a:close/>
                  <a:moveTo>
                    <a:pt x="338518" y="597313"/>
                  </a:moveTo>
                  <a:lnTo>
                    <a:pt x="82772" y="597313"/>
                  </a:lnTo>
                  <a:lnTo>
                    <a:pt x="52578" y="506635"/>
                  </a:lnTo>
                  <a:lnTo>
                    <a:pt x="52578" y="491871"/>
                  </a:lnTo>
                  <a:lnTo>
                    <a:pt x="122873" y="491871"/>
                  </a:lnTo>
                  <a:lnTo>
                    <a:pt x="122873" y="509397"/>
                  </a:lnTo>
                  <a:cubicBezTo>
                    <a:pt x="122873" y="519113"/>
                    <a:pt x="130778" y="526923"/>
                    <a:pt x="140398" y="526923"/>
                  </a:cubicBezTo>
                  <a:lnTo>
                    <a:pt x="280988" y="526923"/>
                  </a:lnTo>
                  <a:cubicBezTo>
                    <a:pt x="290703" y="526923"/>
                    <a:pt x="298513" y="519017"/>
                    <a:pt x="298513" y="509397"/>
                  </a:cubicBezTo>
                  <a:lnTo>
                    <a:pt x="298513" y="491871"/>
                  </a:lnTo>
                  <a:lnTo>
                    <a:pt x="368808" y="491871"/>
                  </a:lnTo>
                  <a:lnTo>
                    <a:pt x="368808" y="506635"/>
                  </a:lnTo>
                  <a:lnTo>
                    <a:pt x="338518" y="597313"/>
                  </a:lnTo>
                  <a:close/>
                  <a:moveTo>
                    <a:pt x="157924" y="491871"/>
                  </a:moveTo>
                  <a:lnTo>
                    <a:pt x="157924" y="421577"/>
                  </a:lnTo>
                  <a:lnTo>
                    <a:pt x="263366" y="421577"/>
                  </a:lnTo>
                  <a:lnTo>
                    <a:pt x="263366" y="491871"/>
                  </a:lnTo>
                  <a:lnTo>
                    <a:pt x="157924" y="491871"/>
                  </a:lnTo>
                  <a:close/>
                  <a:moveTo>
                    <a:pt x="368808" y="456724"/>
                  </a:moveTo>
                  <a:lnTo>
                    <a:pt x="298513" y="456724"/>
                  </a:lnTo>
                  <a:lnTo>
                    <a:pt x="298513" y="404051"/>
                  </a:lnTo>
                  <a:cubicBezTo>
                    <a:pt x="298513" y="394335"/>
                    <a:pt x="290608" y="386525"/>
                    <a:pt x="280988" y="386525"/>
                  </a:cubicBezTo>
                  <a:lnTo>
                    <a:pt x="140398" y="386525"/>
                  </a:lnTo>
                  <a:cubicBezTo>
                    <a:pt x="130683" y="386525"/>
                    <a:pt x="122873" y="394430"/>
                    <a:pt x="122873" y="404051"/>
                  </a:cubicBezTo>
                  <a:lnTo>
                    <a:pt x="122873" y="456724"/>
                  </a:lnTo>
                  <a:lnTo>
                    <a:pt x="52578" y="456724"/>
                  </a:lnTo>
                  <a:lnTo>
                    <a:pt x="52578" y="351282"/>
                  </a:lnTo>
                  <a:lnTo>
                    <a:pt x="368808" y="351282"/>
                  </a:lnTo>
                  <a:lnTo>
                    <a:pt x="368808" y="456724"/>
                  </a:lnTo>
                  <a:close/>
                  <a:moveTo>
                    <a:pt x="263366" y="316135"/>
                  </a:moveTo>
                  <a:lnTo>
                    <a:pt x="157924" y="316135"/>
                  </a:lnTo>
                  <a:lnTo>
                    <a:pt x="157924" y="280988"/>
                  </a:lnTo>
                  <a:lnTo>
                    <a:pt x="263366" y="280988"/>
                  </a:lnTo>
                  <a:lnTo>
                    <a:pt x="263366" y="316135"/>
                  </a:lnTo>
                  <a:close/>
                  <a:moveTo>
                    <a:pt x="316039" y="228314"/>
                  </a:moveTo>
                  <a:cubicBezTo>
                    <a:pt x="316039" y="238030"/>
                    <a:pt x="308134" y="245840"/>
                    <a:pt x="298513" y="245840"/>
                  </a:cubicBezTo>
                  <a:lnTo>
                    <a:pt x="280988" y="245840"/>
                  </a:lnTo>
                  <a:lnTo>
                    <a:pt x="280988" y="210693"/>
                  </a:lnTo>
                  <a:cubicBezTo>
                    <a:pt x="280988" y="191262"/>
                    <a:pt x="265271" y="175546"/>
                    <a:pt x="245840" y="175546"/>
                  </a:cubicBezTo>
                  <a:lnTo>
                    <a:pt x="175545" y="175546"/>
                  </a:lnTo>
                  <a:cubicBezTo>
                    <a:pt x="156115" y="175546"/>
                    <a:pt x="140398" y="191262"/>
                    <a:pt x="140398" y="210693"/>
                  </a:cubicBezTo>
                  <a:lnTo>
                    <a:pt x="140398" y="245840"/>
                  </a:lnTo>
                  <a:lnTo>
                    <a:pt x="122873" y="245840"/>
                  </a:lnTo>
                  <a:cubicBezTo>
                    <a:pt x="113157" y="245840"/>
                    <a:pt x="105346" y="237935"/>
                    <a:pt x="105346" y="228314"/>
                  </a:cubicBezTo>
                  <a:lnTo>
                    <a:pt x="105346" y="87821"/>
                  </a:lnTo>
                  <a:cubicBezTo>
                    <a:pt x="105346" y="78105"/>
                    <a:pt x="113252" y="70295"/>
                    <a:pt x="122873" y="70295"/>
                  </a:cubicBezTo>
                  <a:lnTo>
                    <a:pt x="298609" y="70295"/>
                  </a:lnTo>
                  <a:cubicBezTo>
                    <a:pt x="308324" y="70295"/>
                    <a:pt x="316134" y="78200"/>
                    <a:pt x="316134" y="87821"/>
                  </a:cubicBezTo>
                  <a:lnTo>
                    <a:pt x="316134" y="228314"/>
                  </a:lnTo>
                  <a:close/>
                  <a:moveTo>
                    <a:pt x="386333" y="193167"/>
                  </a:moveTo>
                  <a:lnTo>
                    <a:pt x="351187" y="193167"/>
                  </a:lnTo>
                  <a:lnTo>
                    <a:pt x="351187" y="122873"/>
                  </a:lnTo>
                  <a:lnTo>
                    <a:pt x="386333" y="122873"/>
                  </a:lnTo>
                  <a:lnTo>
                    <a:pt x="386333" y="193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75">
              <a:extLst>
                <a:ext uri="{FF2B5EF4-FFF2-40B4-BE49-F238E27FC236}">
                  <a16:creationId xmlns:a16="http://schemas.microsoft.com/office/drawing/2014/main" id="{E7804F16-0EEF-4BA2-B23F-0710E537CDFE}"/>
                </a:ext>
              </a:extLst>
            </p:cNvPr>
            <p:cNvSpPr/>
            <p:nvPr/>
          </p:nvSpPr>
          <p:spPr>
            <a:xfrm>
              <a:off x="10683048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76">
              <a:extLst>
                <a:ext uri="{FF2B5EF4-FFF2-40B4-BE49-F238E27FC236}">
                  <a16:creationId xmlns:a16="http://schemas.microsoft.com/office/drawing/2014/main" id="{142E20D1-902D-4AA4-9B48-82C3C4E7309E}"/>
                </a:ext>
              </a:extLst>
            </p:cNvPr>
            <p:cNvSpPr/>
            <p:nvPr/>
          </p:nvSpPr>
          <p:spPr>
            <a:xfrm>
              <a:off x="10683048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77">
              <a:extLst>
                <a:ext uri="{FF2B5EF4-FFF2-40B4-BE49-F238E27FC236}">
                  <a16:creationId xmlns:a16="http://schemas.microsoft.com/office/drawing/2014/main" id="{38C7CEA5-60BE-4507-9191-CCE81069E3B2}"/>
                </a:ext>
              </a:extLst>
            </p:cNvPr>
            <p:cNvSpPr/>
            <p:nvPr/>
          </p:nvSpPr>
          <p:spPr>
            <a:xfrm>
              <a:off x="11245214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78">
              <a:extLst>
                <a:ext uri="{FF2B5EF4-FFF2-40B4-BE49-F238E27FC236}">
                  <a16:creationId xmlns:a16="http://schemas.microsoft.com/office/drawing/2014/main" id="{CAE7C78D-5A73-4E17-B7B6-D8E31AB11D5C}"/>
                </a:ext>
              </a:extLst>
            </p:cNvPr>
            <p:cNvSpPr/>
            <p:nvPr/>
          </p:nvSpPr>
          <p:spPr>
            <a:xfrm>
              <a:off x="11245214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79">
              <a:extLst>
                <a:ext uri="{FF2B5EF4-FFF2-40B4-BE49-F238E27FC236}">
                  <a16:creationId xmlns:a16="http://schemas.microsoft.com/office/drawing/2014/main" id="{F0CDFF01-1895-4B8E-8DFB-025BBD544AB2}"/>
                </a:ext>
              </a:extLst>
            </p:cNvPr>
            <p:cNvSpPr/>
            <p:nvPr/>
          </p:nvSpPr>
          <p:spPr>
            <a:xfrm>
              <a:off x="10683048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80">
              <a:extLst>
                <a:ext uri="{FF2B5EF4-FFF2-40B4-BE49-F238E27FC236}">
                  <a16:creationId xmlns:a16="http://schemas.microsoft.com/office/drawing/2014/main" id="{63CB5F87-DADC-4603-ACB9-38D1DDB06973}"/>
                </a:ext>
              </a:extLst>
            </p:cNvPr>
            <p:cNvSpPr/>
            <p:nvPr/>
          </p:nvSpPr>
          <p:spPr>
            <a:xfrm>
              <a:off x="10753247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81">
              <a:extLst>
                <a:ext uri="{FF2B5EF4-FFF2-40B4-BE49-F238E27FC236}">
                  <a16:creationId xmlns:a16="http://schemas.microsoft.com/office/drawing/2014/main" id="{A5AD9666-9647-4EE3-9590-BF5B6B31742E}"/>
                </a:ext>
              </a:extLst>
            </p:cNvPr>
            <p:cNvSpPr/>
            <p:nvPr/>
          </p:nvSpPr>
          <p:spPr>
            <a:xfrm>
              <a:off x="10683048" y="2751676"/>
              <a:ext cx="105442" cy="35146"/>
            </a:xfrm>
            <a:custGeom>
              <a:avLst/>
              <a:gdLst>
                <a:gd name="connsiteX0" fmla="*/ 0 w 105442"/>
                <a:gd name="connsiteY0" fmla="*/ 0 h 35146"/>
                <a:gd name="connsiteX1" fmla="*/ 105442 w 105442"/>
                <a:gd name="connsiteY1" fmla="*/ 0 h 35146"/>
                <a:gd name="connsiteX2" fmla="*/ 105442 w 105442"/>
                <a:gd name="connsiteY2" fmla="*/ 35147 h 35146"/>
                <a:gd name="connsiteX3" fmla="*/ 0 w 105442"/>
                <a:gd name="connsiteY3" fmla="*/ 35147 h 35146"/>
                <a:gd name="connsiteX4" fmla="*/ 0 w 105442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2" h="35146">
                  <a:moveTo>
                    <a:pt x="0" y="0"/>
                  </a:moveTo>
                  <a:lnTo>
                    <a:pt x="105442" y="0"/>
                  </a:lnTo>
                  <a:lnTo>
                    <a:pt x="105442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82">
              <a:extLst>
                <a:ext uri="{FF2B5EF4-FFF2-40B4-BE49-F238E27FC236}">
                  <a16:creationId xmlns:a16="http://schemas.microsoft.com/office/drawing/2014/main" id="{7E0CD04B-604B-4901-B48C-FFBF124C96C0}"/>
                </a:ext>
              </a:extLst>
            </p:cNvPr>
            <p:cNvSpPr/>
            <p:nvPr/>
          </p:nvSpPr>
          <p:spPr>
            <a:xfrm>
              <a:off x="11210067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83">
              <a:extLst>
                <a:ext uri="{FF2B5EF4-FFF2-40B4-BE49-F238E27FC236}">
                  <a16:creationId xmlns:a16="http://schemas.microsoft.com/office/drawing/2014/main" id="{D0837435-8EF0-44F1-BF99-9A4584A9BD11}"/>
                </a:ext>
              </a:extLst>
            </p:cNvPr>
            <p:cNvSpPr/>
            <p:nvPr/>
          </p:nvSpPr>
          <p:spPr>
            <a:xfrm>
              <a:off x="11280362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84">
              <a:extLst>
                <a:ext uri="{FF2B5EF4-FFF2-40B4-BE49-F238E27FC236}">
                  <a16:creationId xmlns:a16="http://schemas.microsoft.com/office/drawing/2014/main" id="{29E0992E-6C5E-4DAB-811F-33FA33910E2F}"/>
                </a:ext>
              </a:extLst>
            </p:cNvPr>
            <p:cNvSpPr/>
            <p:nvPr/>
          </p:nvSpPr>
          <p:spPr>
            <a:xfrm>
              <a:off x="11210067" y="2751676"/>
              <a:ext cx="105441" cy="35146"/>
            </a:xfrm>
            <a:custGeom>
              <a:avLst/>
              <a:gdLst>
                <a:gd name="connsiteX0" fmla="*/ 0 w 105441"/>
                <a:gd name="connsiteY0" fmla="*/ 0 h 35146"/>
                <a:gd name="connsiteX1" fmla="*/ 105441 w 105441"/>
                <a:gd name="connsiteY1" fmla="*/ 0 h 35146"/>
                <a:gd name="connsiteX2" fmla="*/ 105441 w 105441"/>
                <a:gd name="connsiteY2" fmla="*/ 35147 h 35146"/>
                <a:gd name="connsiteX3" fmla="*/ 0 w 105441"/>
                <a:gd name="connsiteY3" fmla="*/ 35147 h 35146"/>
                <a:gd name="connsiteX4" fmla="*/ 0 w 105441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6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" name="Graphic 1">
            <a:extLst>
              <a:ext uri="{FF2B5EF4-FFF2-40B4-BE49-F238E27FC236}">
                <a16:creationId xmlns:a16="http://schemas.microsoft.com/office/drawing/2014/main" id="{961913A3-E332-4619-97C6-9FCB36F2BFF0}"/>
              </a:ext>
            </a:extLst>
          </p:cNvPr>
          <p:cNvGrpSpPr>
            <a:grpSpLocks noChangeAspect="1"/>
          </p:cNvGrpSpPr>
          <p:nvPr/>
        </p:nvGrpSpPr>
        <p:grpSpPr>
          <a:xfrm>
            <a:off x="7253584" y="3886508"/>
            <a:ext cx="411602" cy="457200"/>
            <a:chOff x="10563224" y="3342699"/>
            <a:chExt cx="822864" cy="914022"/>
          </a:xfrm>
          <a:solidFill>
            <a:schemeClr val="bg2"/>
          </a:solidFill>
        </p:grpSpPr>
        <p:sp>
          <p:nvSpPr>
            <p:cNvPr id="138" name="Freeform: Shape 86">
              <a:extLst>
                <a:ext uri="{FF2B5EF4-FFF2-40B4-BE49-F238E27FC236}">
                  <a16:creationId xmlns:a16="http://schemas.microsoft.com/office/drawing/2014/main" id="{F11072E6-2140-4313-9448-A24B846A7B48}"/>
                </a:ext>
              </a:extLst>
            </p:cNvPr>
            <p:cNvSpPr/>
            <p:nvPr/>
          </p:nvSpPr>
          <p:spPr>
            <a:xfrm>
              <a:off x="10806968" y="3403758"/>
              <a:ext cx="335090" cy="213264"/>
            </a:xfrm>
            <a:custGeom>
              <a:avLst/>
              <a:gdLst>
                <a:gd name="connsiteX0" fmla="*/ 167546 w 335090"/>
                <a:gd name="connsiteY0" fmla="*/ 0 h 213264"/>
                <a:gd name="connsiteX1" fmla="*/ 0 w 335090"/>
                <a:gd name="connsiteY1" fmla="*/ 167545 h 213264"/>
                <a:gd name="connsiteX2" fmla="*/ 0 w 335090"/>
                <a:gd name="connsiteY2" fmla="*/ 198025 h 213264"/>
                <a:gd name="connsiteX3" fmla="*/ 15240 w 335090"/>
                <a:gd name="connsiteY3" fmla="*/ 213265 h 213264"/>
                <a:gd name="connsiteX4" fmla="*/ 319850 w 335090"/>
                <a:gd name="connsiteY4" fmla="*/ 213265 h 213264"/>
                <a:gd name="connsiteX5" fmla="*/ 335090 w 335090"/>
                <a:gd name="connsiteY5" fmla="*/ 198025 h 213264"/>
                <a:gd name="connsiteX6" fmla="*/ 335090 w 335090"/>
                <a:gd name="connsiteY6" fmla="*/ 167545 h 213264"/>
                <a:gd name="connsiteX7" fmla="*/ 167546 w 335090"/>
                <a:gd name="connsiteY7" fmla="*/ 0 h 213264"/>
                <a:gd name="connsiteX8" fmla="*/ 304609 w 335090"/>
                <a:gd name="connsiteY8" fmla="*/ 182785 h 213264"/>
                <a:gd name="connsiteX9" fmla="*/ 30385 w 335090"/>
                <a:gd name="connsiteY9" fmla="*/ 182785 h 213264"/>
                <a:gd name="connsiteX10" fmla="*/ 30385 w 335090"/>
                <a:gd name="connsiteY10" fmla="*/ 167545 h 213264"/>
                <a:gd name="connsiteX11" fmla="*/ 167450 w 335090"/>
                <a:gd name="connsiteY11" fmla="*/ 30480 h 213264"/>
                <a:gd name="connsiteX12" fmla="*/ 304515 w 335090"/>
                <a:gd name="connsiteY12" fmla="*/ 167545 h 213264"/>
                <a:gd name="connsiteX13" fmla="*/ 304515 w 335090"/>
                <a:gd name="connsiteY13" fmla="*/ 182785 h 2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090" h="213264">
                  <a:moveTo>
                    <a:pt x="167546" y="0"/>
                  </a:moveTo>
                  <a:cubicBezTo>
                    <a:pt x="75057" y="95"/>
                    <a:pt x="95" y="75057"/>
                    <a:pt x="0" y="167545"/>
                  </a:cubicBezTo>
                  <a:lnTo>
                    <a:pt x="0" y="198025"/>
                  </a:lnTo>
                  <a:cubicBezTo>
                    <a:pt x="0" y="206407"/>
                    <a:pt x="6859" y="213265"/>
                    <a:pt x="15240" y="213265"/>
                  </a:cubicBezTo>
                  <a:lnTo>
                    <a:pt x="319850" y="213265"/>
                  </a:lnTo>
                  <a:cubicBezTo>
                    <a:pt x="328232" y="213265"/>
                    <a:pt x="335090" y="206407"/>
                    <a:pt x="335090" y="198025"/>
                  </a:cubicBezTo>
                  <a:lnTo>
                    <a:pt x="335090" y="167545"/>
                  </a:lnTo>
                  <a:cubicBezTo>
                    <a:pt x="334995" y="75057"/>
                    <a:pt x="260033" y="190"/>
                    <a:pt x="167546" y="0"/>
                  </a:cubicBezTo>
                  <a:close/>
                  <a:moveTo>
                    <a:pt x="304609" y="182785"/>
                  </a:moveTo>
                  <a:lnTo>
                    <a:pt x="30385" y="182785"/>
                  </a:lnTo>
                  <a:lnTo>
                    <a:pt x="30385" y="167545"/>
                  </a:lnTo>
                  <a:cubicBezTo>
                    <a:pt x="30385" y="91821"/>
                    <a:pt x="91726" y="30480"/>
                    <a:pt x="167450" y="30480"/>
                  </a:cubicBezTo>
                  <a:cubicBezTo>
                    <a:pt x="243174" y="30480"/>
                    <a:pt x="304515" y="91821"/>
                    <a:pt x="304515" y="167545"/>
                  </a:cubicBezTo>
                  <a:lnTo>
                    <a:pt x="304515" y="1827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87">
              <a:extLst>
                <a:ext uri="{FF2B5EF4-FFF2-40B4-BE49-F238E27FC236}">
                  <a16:creationId xmlns:a16="http://schemas.microsoft.com/office/drawing/2014/main" id="{D977F86F-C66C-484D-AF02-F37A3F81C274}"/>
                </a:ext>
              </a:extLst>
            </p:cNvPr>
            <p:cNvSpPr/>
            <p:nvPr/>
          </p:nvSpPr>
          <p:spPr>
            <a:xfrm>
              <a:off x="10883073" y="3662743"/>
              <a:ext cx="182880" cy="182879"/>
            </a:xfrm>
            <a:custGeom>
              <a:avLst/>
              <a:gdLst>
                <a:gd name="connsiteX0" fmla="*/ 167641 w 182880"/>
                <a:gd name="connsiteY0" fmla="*/ 45720 h 182879"/>
                <a:gd name="connsiteX1" fmla="*/ 137160 w 182880"/>
                <a:gd name="connsiteY1" fmla="*/ 45720 h 182879"/>
                <a:gd name="connsiteX2" fmla="*/ 137160 w 182880"/>
                <a:gd name="connsiteY2" fmla="*/ 15240 h 182879"/>
                <a:gd name="connsiteX3" fmla="*/ 121920 w 182880"/>
                <a:gd name="connsiteY3" fmla="*/ 0 h 182879"/>
                <a:gd name="connsiteX4" fmla="*/ 60960 w 182880"/>
                <a:gd name="connsiteY4" fmla="*/ 0 h 182879"/>
                <a:gd name="connsiteX5" fmla="*/ 45720 w 182880"/>
                <a:gd name="connsiteY5" fmla="*/ 15240 h 182879"/>
                <a:gd name="connsiteX6" fmla="*/ 45720 w 182880"/>
                <a:gd name="connsiteY6" fmla="*/ 45720 h 182879"/>
                <a:gd name="connsiteX7" fmla="*/ 15241 w 182880"/>
                <a:gd name="connsiteY7" fmla="*/ 45720 h 182879"/>
                <a:gd name="connsiteX8" fmla="*/ 0 w 182880"/>
                <a:gd name="connsiteY8" fmla="*/ 60960 h 182879"/>
                <a:gd name="connsiteX9" fmla="*/ 0 w 182880"/>
                <a:gd name="connsiteY9" fmla="*/ 121920 h 182879"/>
                <a:gd name="connsiteX10" fmla="*/ 15241 w 182880"/>
                <a:gd name="connsiteY10" fmla="*/ 137160 h 182879"/>
                <a:gd name="connsiteX11" fmla="*/ 45720 w 182880"/>
                <a:gd name="connsiteY11" fmla="*/ 137160 h 182879"/>
                <a:gd name="connsiteX12" fmla="*/ 45720 w 182880"/>
                <a:gd name="connsiteY12" fmla="*/ 167640 h 182879"/>
                <a:gd name="connsiteX13" fmla="*/ 60960 w 182880"/>
                <a:gd name="connsiteY13" fmla="*/ 182880 h 182879"/>
                <a:gd name="connsiteX14" fmla="*/ 121920 w 182880"/>
                <a:gd name="connsiteY14" fmla="*/ 182880 h 182879"/>
                <a:gd name="connsiteX15" fmla="*/ 137160 w 182880"/>
                <a:gd name="connsiteY15" fmla="*/ 167640 h 182879"/>
                <a:gd name="connsiteX16" fmla="*/ 137160 w 182880"/>
                <a:gd name="connsiteY16" fmla="*/ 137160 h 182879"/>
                <a:gd name="connsiteX17" fmla="*/ 167641 w 182880"/>
                <a:gd name="connsiteY17" fmla="*/ 137160 h 182879"/>
                <a:gd name="connsiteX18" fmla="*/ 182881 w 182880"/>
                <a:gd name="connsiteY18" fmla="*/ 121920 h 182879"/>
                <a:gd name="connsiteX19" fmla="*/ 182881 w 182880"/>
                <a:gd name="connsiteY19" fmla="*/ 60960 h 182879"/>
                <a:gd name="connsiteX20" fmla="*/ 167641 w 182880"/>
                <a:gd name="connsiteY20" fmla="*/ 45720 h 182879"/>
                <a:gd name="connsiteX21" fmla="*/ 152400 w 182880"/>
                <a:gd name="connsiteY21" fmla="*/ 106585 h 182879"/>
                <a:gd name="connsiteX22" fmla="*/ 121920 w 182880"/>
                <a:gd name="connsiteY22" fmla="*/ 106585 h 182879"/>
                <a:gd name="connsiteX23" fmla="*/ 106681 w 182880"/>
                <a:gd name="connsiteY23" fmla="*/ 121825 h 182879"/>
                <a:gd name="connsiteX24" fmla="*/ 106681 w 182880"/>
                <a:gd name="connsiteY24" fmla="*/ 152305 h 182879"/>
                <a:gd name="connsiteX25" fmla="*/ 76200 w 182880"/>
                <a:gd name="connsiteY25" fmla="*/ 152305 h 182879"/>
                <a:gd name="connsiteX26" fmla="*/ 76200 w 182880"/>
                <a:gd name="connsiteY26" fmla="*/ 121825 h 182879"/>
                <a:gd name="connsiteX27" fmla="*/ 60960 w 182880"/>
                <a:gd name="connsiteY27" fmla="*/ 106585 h 182879"/>
                <a:gd name="connsiteX28" fmla="*/ 30481 w 182880"/>
                <a:gd name="connsiteY28" fmla="*/ 106585 h 182879"/>
                <a:gd name="connsiteX29" fmla="*/ 30481 w 182880"/>
                <a:gd name="connsiteY29" fmla="*/ 76105 h 182879"/>
                <a:gd name="connsiteX30" fmla="*/ 60960 w 182880"/>
                <a:gd name="connsiteY30" fmla="*/ 76105 h 182879"/>
                <a:gd name="connsiteX31" fmla="*/ 76200 w 182880"/>
                <a:gd name="connsiteY31" fmla="*/ 60865 h 182879"/>
                <a:gd name="connsiteX32" fmla="*/ 76200 w 182880"/>
                <a:gd name="connsiteY32" fmla="*/ 30385 h 182879"/>
                <a:gd name="connsiteX33" fmla="*/ 106681 w 182880"/>
                <a:gd name="connsiteY33" fmla="*/ 30385 h 182879"/>
                <a:gd name="connsiteX34" fmla="*/ 106681 w 182880"/>
                <a:gd name="connsiteY34" fmla="*/ 60865 h 182879"/>
                <a:gd name="connsiteX35" fmla="*/ 121920 w 182880"/>
                <a:gd name="connsiteY35" fmla="*/ 76105 h 182879"/>
                <a:gd name="connsiteX36" fmla="*/ 152400 w 182880"/>
                <a:gd name="connsiteY36" fmla="*/ 76105 h 182879"/>
                <a:gd name="connsiteX37" fmla="*/ 152400 w 182880"/>
                <a:gd name="connsiteY37" fmla="*/ 106585 h 1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2880" h="182879">
                  <a:moveTo>
                    <a:pt x="167641" y="45720"/>
                  </a:moveTo>
                  <a:lnTo>
                    <a:pt x="137160" y="45720"/>
                  </a:lnTo>
                  <a:lnTo>
                    <a:pt x="137160" y="15240"/>
                  </a:lnTo>
                  <a:cubicBezTo>
                    <a:pt x="137160" y="6858"/>
                    <a:pt x="130303" y="0"/>
                    <a:pt x="121920" y="0"/>
                  </a:cubicBezTo>
                  <a:lnTo>
                    <a:pt x="60960" y="0"/>
                  </a:lnTo>
                  <a:cubicBezTo>
                    <a:pt x="52578" y="0"/>
                    <a:pt x="45720" y="6858"/>
                    <a:pt x="45720" y="15240"/>
                  </a:cubicBezTo>
                  <a:lnTo>
                    <a:pt x="45720" y="45720"/>
                  </a:lnTo>
                  <a:lnTo>
                    <a:pt x="15241" y="45720"/>
                  </a:lnTo>
                  <a:cubicBezTo>
                    <a:pt x="6859" y="45720"/>
                    <a:pt x="0" y="52578"/>
                    <a:pt x="0" y="60960"/>
                  </a:cubicBezTo>
                  <a:lnTo>
                    <a:pt x="0" y="121920"/>
                  </a:lnTo>
                  <a:cubicBezTo>
                    <a:pt x="0" y="130302"/>
                    <a:pt x="6859" y="137160"/>
                    <a:pt x="15241" y="137160"/>
                  </a:cubicBezTo>
                  <a:lnTo>
                    <a:pt x="45720" y="137160"/>
                  </a:lnTo>
                  <a:lnTo>
                    <a:pt x="45720" y="167640"/>
                  </a:lnTo>
                  <a:cubicBezTo>
                    <a:pt x="45720" y="176022"/>
                    <a:pt x="52578" y="182880"/>
                    <a:pt x="60960" y="182880"/>
                  </a:cubicBezTo>
                  <a:lnTo>
                    <a:pt x="121920" y="182880"/>
                  </a:lnTo>
                  <a:cubicBezTo>
                    <a:pt x="130303" y="182880"/>
                    <a:pt x="137160" y="176022"/>
                    <a:pt x="137160" y="167640"/>
                  </a:cubicBezTo>
                  <a:lnTo>
                    <a:pt x="137160" y="137160"/>
                  </a:lnTo>
                  <a:lnTo>
                    <a:pt x="167641" y="137160"/>
                  </a:lnTo>
                  <a:cubicBezTo>
                    <a:pt x="176023" y="137160"/>
                    <a:pt x="182881" y="130302"/>
                    <a:pt x="182881" y="121920"/>
                  </a:cubicBezTo>
                  <a:lnTo>
                    <a:pt x="182881" y="60960"/>
                  </a:lnTo>
                  <a:cubicBezTo>
                    <a:pt x="182785" y="52483"/>
                    <a:pt x="176023" y="45720"/>
                    <a:pt x="167641" y="45720"/>
                  </a:cubicBezTo>
                  <a:close/>
                  <a:moveTo>
                    <a:pt x="152400" y="106585"/>
                  </a:moveTo>
                  <a:lnTo>
                    <a:pt x="121920" y="106585"/>
                  </a:lnTo>
                  <a:cubicBezTo>
                    <a:pt x="113538" y="106585"/>
                    <a:pt x="106681" y="113443"/>
                    <a:pt x="106681" y="121825"/>
                  </a:cubicBezTo>
                  <a:lnTo>
                    <a:pt x="106681" y="152305"/>
                  </a:lnTo>
                  <a:lnTo>
                    <a:pt x="76200" y="152305"/>
                  </a:lnTo>
                  <a:lnTo>
                    <a:pt x="76200" y="121825"/>
                  </a:lnTo>
                  <a:cubicBezTo>
                    <a:pt x="76200" y="113443"/>
                    <a:pt x="69342" y="106585"/>
                    <a:pt x="60960" y="106585"/>
                  </a:cubicBezTo>
                  <a:lnTo>
                    <a:pt x="30481" y="106585"/>
                  </a:lnTo>
                  <a:lnTo>
                    <a:pt x="30481" y="76105"/>
                  </a:lnTo>
                  <a:lnTo>
                    <a:pt x="60960" y="76105"/>
                  </a:lnTo>
                  <a:cubicBezTo>
                    <a:pt x="69342" y="76105"/>
                    <a:pt x="76200" y="69247"/>
                    <a:pt x="76200" y="60865"/>
                  </a:cubicBezTo>
                  <a:lnTo>
                    <a:pt x="76200" y="30385"/>
                  </a:lnTo>
                  <a:lnTo>
                    <a:pt x="106681" y="30385"/>
                  </a:lnTo>
                  <a:lnTo>
                    <a:pt x="106681" y="60865"/>
                  </a:lnTo>
                  <a:cubicBezTo>
                    <a:pt x="106681" y="69247"/>
                    <a:pt x="113538" y="76105"/>
                    <a:pt x="121920" y="76105"/>
                  </a:cubicBezTo>
                  <a:lnTo>
                    <a:pt x="152400" y="76105"/>
                  </a:lnTo>
                  <a:lnTo>
                    <a:pt x="152400" y="106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88">
              <a:extLst>
                <a:ext uri="{FF2B5EF4-FFF2-40B4-BE49-F238E27FC236}">
                  <a16:creationId xmlns:a16="http://schemas.microsoft.com/office/drawing/2014/main" id="{D1DB0337-8111-4FA2-8122-C3793D9F5E25}"/>
                </a:ext>
              </a:extLst>
            </p:cNvPr>
            <p:cNvSpPr/>
            <p:nvPr/>
          </p:nvSpPr>
          <p:spPr>
            <a:xfrm>
              <a:off x="10563224" y="3342699"/>
              <a:ext cx="822864" cy="914022"/>
            </a:xfrm>
            <a:custGeom>
              <a:avLst/>
              <a:gdLst>
                <a:gd name="connsiteX0" fmla="*/ 784193 w 822864"/>
                <a:gd name="connsiteY0" fmla="*/ 498065 h 914022"/>
                <a:gd name="connsiteX1" fmla="*/ 792099 w 822864"/>
                <a:gd name="connsiteY1" fmla="*/ 472443 h 914022"/>
                <a:gd name="connsiteX2" fmla="*/ 792099 w 822864"/>
                <a:gd name="connsiteY2" fmla="*/ 299088 h 914022"/>
                <a:gd name="connsiteX3" fmla="*/ 786860 w 822864"/>
                <a:gd name="connsiteY3" fmla="*/ 213553 h 914022"/>
                <a:gd name="connsiteX4" fmla="*/ 706565 w 822864"/>
                <a:gd name="connsiteY4" fmla="*/ 213553 h 914022"/>
                <a:gd name="connsiteX5" fmla="*/ 639032 w 822864"/>
                <a:gd name="connsiteY5" fmla="*/ 213553 h 914022"/>
                <a:gd name="connsiteX6" fmla="*/ 396621 w 822864"/>
                <a:gd name="connsiteY6" fmla="*/ 479 h 914022"/>
                <a:gd name="connsiteX7" fmla="*/ 183547 w 822864"/>
                <a:gd name="connsiteY7" fmla="*/ 213553 h 914022"/>
                <a:gd name="connsiteX8" fmla="*/ 116015 w 822864"/>
                <a:gd name="connsiteY8" fmla="*/ 213553 h 914022"/>
                <a:gd name="connsiteX9" fmla="*/ 30480 w 822864"/>
                <a:gd name="connsiteY9" fmla="*/ 218792 h 914022"/>
                <a:gd name="connsiteX10" fmla="*/ 30480 w 822864"/>
                <a:gd name="connsiteY10" fmla="*/ 299088 h 914022"/>
                <a:gd name="connsiteX11" fmla="*/ 30480 w 822864"/>
                <a:gd name="connsiteY11" fmla="*/ 472443 h 914022"/>
                <a:gd name="connsiteX12" fmla="*/ 38386 w 822864"/>
                <a:gd name="connsiteY12" fmla="*/ 498065 h 914022"/>
                <a:gd name="connsiteX13" fmla="*/ 0 w 822864"/>
                <a:gd name="connsiteY13" fmla="*/ 563788 h 914022"/>
                <a:gd name="connsiteX14" fmla="*/ 30480 w 822864"/>
                <a:gd name="connsiteY14" fmla="*/ 563788 h 914022"/>
                <a:gd name="connsiteX15" fmla="*/ 76200 w 822864"/>
                <a:gd name="connsiteY15" fmla="*/ 518068 h 914022"/>
                <a:gd name="connsiteX16" fmla="*/ 121920 w 822864"/>
                <a:gd name="connsiteY16" fmla="*/ 563788 h 914022"/>
                <a:gd name="connsiteX17" fmla="*/ 152400 w 822864"/>
                <a:gd name="connsiteY17" fmla="*/ 563788 h 914022"/>
                <a:gd name="connsiteX18" fmla="*/ 114014 w 822864"/>
                <a:gd name="connsiteY18" fmla="*/ 498065 h 914022"/>
                <a:gd name="connsiteX19" fmla="*/ 121920 w 822864"/>
                <a:gd name="connsiteY19" fmla="*/ 472443 h 914022"/>
                <a:gd name="connsiteX20" fmla="*/ 121920 w 822864"/>
                <a:gd name="connsiteY20" fmla="*/ 304898 h 914022"/>
                <a:gd name="connsiteX21" fmla="*/ 182880 w 822864"/>
                <a:gd name="connsiteY21" fmla="*/ 304898 h 914022"/>
                <a:gd name="connsiteX22" fmla="*/ 182880 w 822864"/>
                <a:gd name="connsiteY22" fmla="*/ 594268 h 914022"/>
                <a:gd name="connsiteX23" fmla="*/ 184499 w 822864"/>
                <a:gd name="connsiteY23" fmla="*/ 601031 h 914022"/>
                <a:gd name="connsiteX24" fmla="*/ 245459 w 822864"/>
                <a:gd name="connsiteY24" fmla="*/ 722855 h 914022"/>
                <a:gd name="connsiteX25" fmla="*/ 259080 w 822864"/>
                <a:gd name="connsiteY25" fmla="*/ 731237 h 914022"/>
                <a:gd name="connsiteX26" fmla="*/ 304800 w 822864"/>
                <a:gd name="connsiteY26" fmla="*/ 731237 h 914022"/>
                <a:gd name="connsiteX27" fmla="*/ 304800 w 822864"/>
                <a:gd name="connsiteY27" fmla="*/ 868302 h 914022"/>
                <a:gd name="connsiteX28" fmla="*/ 350520 w 822864"/>
                <a:gd name="connsiteY28" fmla="*/ 914022 h 914022"/>
                <a:gd name="connsiteX29" fmla="*/ 472344 w 822864"/>
                <a:gd name="connsiteY29" fmla="*/ 914022 h 914022"/>
                <a:gd name="connsiteX30" fmla="*/ 518065 w 822864"/>
                <a:gd name="connsiteY30" fmla="*/ 868302 h 914022"/>
                <a:gd name="connsiteX31" fmla="*/ 518065 w 822864"/>
                <a:gd name="connsiteY31" fmla="*/ 731237 h 914022"/>
                <a:gd name="connsiteX32" fmla="*/ 563784 w 822864"/>
                <a:gd name="connsiteY32" fmla="*/ 731237 h 914022"/>
                <a:gd name="connsiteX33" fmla="*/ 577501 w 822864"/>
                <a:gd name="connsiteY33" fmla="*/ 722855 h 914022"/>
                <a:gd name="connsiteX34" fmla="*/ 638461 w 822864"/>
                <a:gd name="connsiteY34" fmla="*/ 601031 h 914022"/>
                <a:gd name="connsiteX35" fmla="*/ 639984 w 822864"/>
                <a:gd name="connsiteY35" fmla="*/ 594268 h 914022"/>
                <a:gd name="connsiteX36" fmla="*/ 639984 w 822864"/>
                <a:gd name="connsiteY36" fmla="*/ 304898 h 914022"/>
                <a:gd name="connsiteX37" fmla="*/ 700944 w 822864"/>
                <a:gd name="connsiteY37" fmla="*/ 304898 h 914022"/>
                <a:gd name="connsiteX38" fmla="*/ 700944 w 822864"/>
                <a:gd name="connsiteY38" fmla="*/ 472443 h 914022"/>
                <a:gd name="connsiteX39" fmla="*/ 708851 w 822864"/>
                <a:gd name="connsiteY39" fmla="*/ 498065 h 914022"/>
                <a:gd name="connsiteX40" fmla="*/ 670465 w 822864"/>
                <a:gd name="connsiteY40" fmla="*/ 563788 h 914022"/>
                <a:gd name="connsiteX41" fmla="*/ 700944 w 822864"/>
                <a:gd name="connsiteY41" fmla="*/ 563788 h 914022"/>
                <a:gd name="connsiteX42" fmla="*/ 746665 w 822864"/>
                <a:gd name="connsiteY42" fmla="*/ 518068 h 914022"/>
                <a:gd name="connsiteX43" fmla="*/ 792384 w 822864"/>
                <a:gd name="connsiteY43" fmla="*/ 563788 h 914022"/>
                <a:gd name="connsiteX44" fmla="*/ 822865 w 822864"/>
                <a:gd name="connsiteY44" fmla="*/ 563788 h 914022"/>
                <a:gd name="connsiteX45" fmla="*/ 784193 w 822864"/>
                <a:gd name="connsiteY45" fmla="*/ 498065 h 914022"/>
                <a:gd name="connsiteX46" fmla="*/ 91440 w 822864"/>
                <a:gd name="connsiteY46" fmla="*/ 472348 h 914022"/>
                <a:gd name="connsiteX47" fmla="*/ 76200 w 822864"/>
                <a:gd name="connsiteY47" fmla="*/ 487588 h 914022"/>
                <a:gd name="connsiteX48" fmla="*/ 60960 w 822864"/>
                <a:gd name="connsiteY48" fmla="*/ 472348 h 914022"/>
                <a:gd name="connsiteX49" fmla="*/ 60960 w 822864"/>
                <a:gd name="connsiteY49" fmla="*/ 317852 h 914022"/>
                <a:gd name="connsiteX50" fmla="*/ 91440 w 822864"/>
                <a:gd name="connsiteY50" fmla="*/ 317852 h 914022"/>
                <a:gd name="connsiteX51" fmla="*/ 91440 w 822864"/>
                <a:gd name="connsiteY51" fmla="*/ 472348 h 914022"/>
                <a:gd name="connsiteX52" fmla="*/ 76200 w 822864"/>
                <a:gd name="connsiteY52" fmla="*/ 289563 h 914022"/>
                <a:gd name="connsiteX53" fmla="*/ 45720 w 822864"/>
                <a:gd name="connsiteY53" fmla="*/ 259083 h 914022"/>
                <a:gd name="connsiteX54" fmla="*/ 76200 w 822864"/>
                <a:gd name="connsiteY54" fmla="*/ 228603 h 914022"/>
                <a:gd name="connsiteX55" fmla="*/ 106680 w 822864"/>
                <a:gd name="connsiteY55" fmla="*/ 259083 h 914022"/>
                <a:gd name="connsiteX56" fmla="*/ 76200 w 822864"/>
                <a:gd name="connsiteY56" fmla="*/ 289563 h 914022"/>
                <a:gd name="connsiteX57" fmla="*/ 182784 w 822864"/>
                <a:gd name="connsiteY57" fmla="*/ 274323 h 914022"/>
                <a:gd name="connsiteX58" fmla="*/ 134970 w 822864"/>
                <a:gd name="connsiteY58" fmla="*/ 274323 h 914022"/>
                <a:gd name="connsiteX59" fmla="*/ 134970 w 822864"/>
                <a:gd name="connsiteY59" fmla="*/ 243843 h 914022"/>
                <a:gd name="connsiteX60" fmla="*/ 182784 w 822864"/>
                <a:gd name="connsiteY60" fmla="*/ 243843 h 914022"/>
                <a:gd name="connsiteX61" fmla="*/ 182784 w 822864"/>
                <a:gd name="connsiteY61" fmla="*/ 274323 h 914022"/>
                <a:gd name="connsiteX62" fmla="*/ 487490 w 822864"/>
                <a:gd name="connsiteY62" fmla="*/ 761813 h 914022"/>
                <a:gd name="connsiteX63" fmla="*/ 441770 w 822864"/>
                <a:gd name="connsiteY63" fmla="*/ 761813 h 914022"/>
                <a:gd name="connsiteX64" fmla="*/ 441770 w 822864"/>
                <a:gd name="connsiteY64" fmla="*/ 792293 h 914022"/>
                <a:gd name="connsiteX65" fmla="*/ 487490 w 822864"/>
                <a:gd name="connsiteY65" fmla="*/ 792293 h 914022"/>
                <a:gd name="connsiteX66" fmla="*/ 487490 w 822864"/>
                <a:gd name="connsiteY66" fmla="*/ 822773 h 914022"/>
                <a:gd name="connsiteX67" fmla="*/ 441770 w 822864"/>
                <a:gd name="connsiteY67" fmla="*/ 822773 h 914022"/>
                <a:gd name="connsiteX68" fmla="*/ 441770 w 822864"/>
                <a:gd name="connsiteY68" fmla="*/ 853253 h 914022"/>
                <a:gd name="connsiteX69" fmla="*/ 487490 w 822864"/>
                <a:gd name="connsiteY69" fmla="*/ 853253 h 914022"/>
                <a:gd name="connsiteX70" fmla="*/ 487490 w 822864"/>
                <a:gd name="connsiteY70" fmla="*/ 868493 h 914022"/>
                <a:gd name="connsiteX71" fmla="*/ 472249 w 822864"/>
                <a:gd name="connsiteY71" fmla="*/ 883733 h 914022"/>
                <a:gd name="connsiteX72" fmla="*/ 350425 w 822864"/>
                <a:gd name="connsiteY72" fmla="*/ 883733 h 914022"/>
                <a:gd name="connsiteX73" fmla="*/ 335184 w 822864"/>
                <a:gd name="connsiteY73" fmla="*/ 868493 h 914022"/>
                <a:gd name="connsiteX74" fmla="*/ 335184 w 822864"/>
                <a:gd name="connsiteY74" fmla="*/ 853253 h 914022"/>
                <a:gd name="connsiteX75" fmla="*/ 380905 w 822864"/>
                <a:gd name="connsiteY75" fmla="*/ 853253 h 914022"/>
                <a:gd name="connsiteX76" fmla="*/ 380905 w 822864"/>
                <a:gd name="connsiteY76" fmla="*/ 822773 h 914022"/>
                <a:gd name="connsiteX77" fmla="*/ 335184 w 822864"/>
                <a:gd name="connsiteY77" fmla="*/ 822773 h 914022"/>
                <a:gd name="connsiteX78" fmla="*/ 335184 w 822864"/>
                <a:gd name="connsiteY78" fmla="*/ 792293 h 914022"/>
                <a:gd name="connsiteX79" fmla="*/ 380905 w 822864"/>
                <a:gd name="connsiteY79" fmla="*/ 792293 h 914022"/>
                <a:gd name="connsiteX80" fmla="*/ 380905 w 822864"/>
                <a:gd name="connsiteY80" fmla="*/ 761813 h 914022"/>
                <a:gd name="connsiteX81" fmla="*/ 335184 w 822864"/>
                <a:gd name="connsiteY81" fmla="*/ 761813 h 914022"/>
                <a:gd name="connsiteX82" fmla="*/ 335184 w 822864"/>
                <a:gd name="connsiteY82" fmla="*/ 731333 h 914022"/>
                <a:gd name="connsiteX83" fmla="*/ 487490 w 822864"/>
                <a:gd name="connsiteY83" fmla="*/ 731333 h 914022"/>
                <a:gd name="connsiteX84" fmla="*/ 487490 w 822864"/>
                <a:gd name="connsiteY84" fmla="*/ 761813 h 914022"/>
                <a:gd name="connsiteX85" fmla="*/ 554165 w 822864"/>
                <a:gd name="connsiteY85" fmla="*/ 700853 h 914022"/>
                <a:gd name="connsiteX86" fmla="*/ 268320 w 822864"/>
                <a:gd name="connsiteY86" fmla="*/ 700853 h 914022"/>
                <a:gd name="connsiteX87" fmla="*/ 222599 w 822864"/>
                <a:gd name="connsiteY87" fmla="*/ 609413 h 914022"/>
                <a:gd name="connsiteX88" fmla="*/ 599789 w 822864"/>
                <a:gd name="connsiteY88" fmla="*/ 609413 h 914022"/>
                <a:gd name="connsiteX89" fmla="*/ 554165 w 822864"/>
                <a:gd name="connsiteY89" fmla="*/ 700853 h 914022"/>
                <a:gd name="connsiteX90" fmla="*/ 609314 w 822864"/>
                <a:gd name="connsiteY90" fmla="*/ 579028 h 914022"/>
                <a:gd name="connsiteX91" fmla="*/ 213265 w 822864"/>
                <a:gd name="connsiteY91" fmla="*/ 579028 h 914022"/>
                <a:gd name="connsiteX92" fmla="*/ 213265 w 822864"/>
                <a:gd name="connsiteY92" fmla="*/ 563788 h 914022"/>
                <a:gd name="connsiteX93" fmla="*/ 609314 w 822864"/>
                <a:gd name="connsiteY93" fmla="*/ 563788 h 914022"/>
                <a:gd name="connsiteX94" fmla="*/ 609314 w 822864"/>
                <a:gd name="connsiteY94" fmla="*/ 579028 h 914022"/>
                <a:gd name="connsiteX95" fmla="*/ 609314 w 822864"/>
                <a:gd name="connsiteY95" fmla="*/ 533308 h 914022"/>
                <a:gd name="connsiteX96" fmla="*/ 213265 w 822864"/>
                <a:gd name="connsiteY96" fmla="*/ 533308 h 914022"/>
                <a:gd name="connsiteX97" fmla="*/ 213265 w 822864"/>
                <a:gd name="connsiteY97" fmla="*/ 228698 h 914022"/>
                <a:gd name="connsiteX98" fmla="*/ 411290 w 822864"/>
                <a:gd name="connsiteY98" fmla="*/ 30674 h 914022"/>
                <a:gd name="connsiteX99" fmla="*/ 609314 w 822864"/>
                <a:gd name="connsiteY99" fmla="*/ 228698 h 914022"/>
                <a:gd name="connsiteX100" fmla="*/ 609314 w 822864"/>
                <a:gd name="connsiteY100" fmla="*/ 533308 h 914022"/>
                <a:gd name="connsiteX101" fmla="*/ 687609 w 822864"/>
                <a:gd name="connsiteY101" fmla="*/ 274323 h 914022"/>
                <a:gd name="connsiteX102" fmla="*/ 639795 w 822864"/>
                <a:gd name="connsiteY102" fmla="*/ 274323 h 914022"/>
                <a:gd name="connsiteX103" fmla="*/ 639795 w 822864"/>
                <a:gd name="connsiteY103" fmla="*/ 243843 h 914022"/>
                <a:gd name="connsiteX104" fmla="*/ 687609 w 822864"/>
                <a:gd name="connsiteY104" fmla="*/ 243843 h 914022"/>
                <a:gd name="connsiteX105" fmla="*/ 687609 w 822864"/>
                <a:gd name="connsiteY105" fmla="*/ 274323 h 914022"/>
                <a:gd name="connsiteX106" fmla="*/ 761619 w 822864"/>
                <a:gd name="connsiteY106" fmla="*/ 472348 h 914022"/>
                <a:gd name="connsiteX107" fmla="*/ 746379 w 822864"/>
                <a:gd name="connsiteY107" fmla="*/ 487588 h 914022"/>
                <a:gd name="connsiteX108" fmla="*/ 731139 w 822864"/>
                <a:gd name="connsiteY108" fmla="*/ 472348 h 914022"/>
                <a:gd name="connsiteX109" fmla="*/ 731139 w 822864"/>
                <a:gd name="connsiteY109" fmla="*/ 317852 h 914022"/>
                <a:gd name="connsiteX110" fmla="*/ 761619 w 822864"/>
                <a:gd name="connsiteY110" fmla="*/ 317852 h 914022"/>
                <a:gd name="connsiteX111" fmla="*/ 761619 w 822864"/>
                <a:gd name="connsiteY111" fmla="*/ 472348 h 914022"/>
                <a:gd name="connsiteX112" fmla="*/ 746379 w 822864"/>
                <a:gd name="connsiteY112" fmla="*/ 289563 h 914022"/>
                <a:gd name="connsiteX113" fmla="*/ 715899 w 822864"/>
                <a:gd name="connsiteY113" fmla="*/ 259083 h 914022"/>
                <a:gd name="connsiteX114" fmla="*/ 746379 w 822864"/>
                <a:gd name="connsiteY114" fmla="*/ 228603 h 914022"/>
                <a:gd name="connsiteX115" fmla="*/ 776860 w 822864"/>
                <a:gd name="connsiteY115" fmla="*/ 259083 h 914022"/>
                <a:gd name="connsiteX116" fmla="*/ 746379 w 822864"/>
                <a:gd name="connsiteY116" fmla="*/ 289563 h 9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822864" h="914022">
                  <a:moveTo>
                    <a:pt x="784193" y="498065"/>
                  </a:moveTo>
                  <a:cubicBezTo>
                    <a:pt x="789337" y="490541"/>
                    <a:pt x="792099" y="481587"/>
                    <a:pt x="792099" y="472443"/>
                  </a:cubicBezTo>
                  <a:lnTo>
                    <a:pt x="792099" y="299088"/>
                  </a:lnTo>
                  <a:cubicBezTo>
                    <a:pt x="814292" y="274037"/>
                    <a:pt x="811911" y="235652"/>
                    <a:pt x="786860" y="213553"/>
                  </a:cubicBezTo>
                  <a:cubicBezTo>
                    <a:pt x="763905" y="193265"/>
                    <a:pt x="729424" y="193265"/>
                    <a:pt x="706565" y="213553"/>
                  </a:cubicBezTo>
                  <a:lnTo>
                    <a:pt x="639032" y="213553"/>
                  </a:lnTo>
                  <a:cubicBezTo>
                    <a:pt x="630936" y="87824"/>
                    <a:pt x="522446" y="-7617"/>
                    <a:pt x="396621" y="479"/>
                  </a:cubicBezTo>
                  <a:cubicBezTo>
                    <a:pt x="282130" y="7814"/>
                    <a:pt x="190977" y="99063"/>
                    <a:pt x="183547" y="213553"/>
                  </a:cubicBezTo>
                  <a:lnTo>
                    <a:pt x="116015" y="213553"/>
                  </a:lnTo>
                  <a:cubicBezTo>
                    <a:pt x="90964" y="191360"/>
                    <a:pt x="52578" y="193742"/>
                    <a:pt x="30480" y="218792"/>
                  </a:cubicBezTo>
                  <a:cubicBezTo>
                    <a:pt x="10191" y="241748"/>
                    <a:pt x="10191" y="276228"/>
                    <a:pt x="30480" y="299088"/>
                  </a:cubicBezTo>
                  <a:lnTo>
                    <a:pt x="30480" y="472443"/>
                  </a:lnTo>
                  <a:cubicBezTo>
                    <a:pt x="30480" y="481587"/>
                    <a:pt x="33242" y="490541"/>
                    <a:pt x="38386" y="498065"/>
                  </a:cubicBezTo>
                  <a:cubicBezTo>
                    <a:pt x="14764" y="511496"/>
                    <a:pt x="95" y="536546"/>
                    <a:pt x="0" y="563788"/>
                  </a:cubicBezTo>
                  <a:lnTo>
                    <a:pt x="30480" y="563788"/>
                  </a:lnTo>
                  <a:cubicBezTo>
                    <a:pt x="30480" y="538547"/>
                    <a:pt x="50959" y="518068"/>
                    <a:pt x="76200" y="518068"/>
                  </a:cubicBezTo>
                  <a:cubicBezTo>
                    <a:pt x="101441" y="518068"/>
                    <a:pt x="121920" y="538547"/>
                    <a:pt x="121920" y="563788"/>
                  </a:cubicBezTo>
                  <a:lnTo>
                    <a:pt x="152400" y="563788"/>
                  </a:lnTo>
                  <a:cubicBezTo>
                    <a:pt x="152305" y="536546"/>
                    <a:pt x="137636" y="511496"/>
                    <a:pt x="114014" y="498065"/>
                  </a:cubicBezTo>
                  <a:cubicBezTo>
                    <a:pt x="119158" y="490541"/>
                    <a:pt x="121920" y="481587"/>
                    <a:pt x="121920" y="472443"/>
                  </a:cubicBezTo>
                  <a:lnTo>
                    <a:pt x="121920" y="304898"/>
                  </a:lnTo>
                  <a:lnTo>
                    <a:pt x="182880" y="304898"/>
                  </a:lnTo>
                  <a:lnTo>
                    <a:pt x="182880" y="594268"/>
                  </a:lnTo>
                  <a:cubicBezTo>
                    <a:pt x="182880" y="596649"/>
                    <a:pt x="183452" y="598935"/>
                    <a:pt x="184499" y="601031"/>
                  </a:cubicBezTo>
                  <a:lnTo>
                    <a:pt x="245459" y="722855"/>
                  </a:lnTo>
                  <a:cubicBezTo>
                    <a:pt x="248031" y="727999"/>
                    <a:pt x="253365" y="731237"/>
                    <a:pt x="259080" y="731237"/>
                  </a:cubicBezTo>
                  <a:lnTo>
                    <a:pt x="304800" y="731237"/>
                  </a:lnTo>
                  <a:lnTo>
                    <a:pt x="304800" y="868302"/>
                  </a:lnTo>
                  <a:cubicBezTo>
                    <a:pt x="304800" y="893543"/>
                    <a:pt x="325279" y="914022"/>
                    <a:pt x="350520" y="914022"/>
                  </a:cubicBezTo>
                  <a:lnTo>
                    <a:pt x="472344" y="914022"/>
                  </a:lnTo>
                  <a:cubicBezTo>
                    <a:pt x="497586" y="914022"/>
                    <a:pt x="518065" y="893543"/>
                    <a:pt x="518065" y="868302"/>
                  </a:cubicBezTo>
                  <a:lnTo>
                    <a:pt x="518065" y="731237"/>
                  </a:lnTo>
                  <a:lnTo>
                    <a:pt x="563784" y="731237"/>
                  </a:lnTo>
                  <a:cubicBezTo>
                    <a:pt x="569595" y="731237"/>
                    <a:pt x="574929" y="727999"/>
                    <a:pt x="577501" y="722855"/>
                  </a:cubicBezTo>
                  <a:lnTo>
                    <a:pt x="638461" y="601031"/>
                  </a:lnTo>
                  <a:cubicBezTo>
                    <a:pt x="639509" y="598935"/>
                    <a:pt x="639984" y="596554"/>
                    <a:pt x="639984" y="594268"/>
                  </a:cubicBezTo>
                  <a:lnTo>
                    <a:pt x="639984" y="304898"/>
                  </a:lnTo>
                  <a:lnTo>
                    <a:pt x="700944" y="304898"/>
                  </a:lnTo>
                  <a:lnTo>
                    <a:pt x="700944" y="472443"/>
                  </a:lnTo>
                  <a:cubicBezTo>
                    <a:pt x="700944" y="481587"/>
                    <a:pt x="703707" y="490541"/>
                    <a:pt x="708851" y="498065"/>
                  </a:cubicBezTo>
                  <a:cubicBezTo>
                    <a:pt x="685228" y="511496"/>
                    <a:pt x="670560" y="536546"/>
                    <a:pt x="670465" y="563788"/>
                  </a:cubicBezTo>
                  <a:lnTo>
                    <a:pt x="700944" y="563788"/>
                  </a:lnTo>
                  <a:cubicBezTo>
                    <a:pt x="700944" y="538547"/>
                    <a:pt x="721423" y="518068"/>
                    <a:pt x="746665" y="518068"/>
                  </a:cubicBezTo>
                  <a:cubicBezTo>
                    <a:pt x="771906" y="518068"/>
                    <a:pt x="792384" y="538547"/>
                    <a:pt x="792384" y="563788"/>
                  </a:cubicBezTo>
                  <a:lnTo>
                    <a:pt x="822865" y="563788"/>
                  </a:lnTo>
                  <a:cubicBezTo>
                    <a:pt x="822484" y="536546"/>
                    <a:pt x="807816" y="511496"/>
                    <a:pt x="784193" y="498065"/>
                  </a:cubicBezTo>
                  <a:close/>
                  <a:moveTo>
                    <a:pt x="91440" y="472348"/>
                  </a:moveTo>
                  <a:cubicBezTo>
                    <a:pt x="91440" y="480730"/>
                    <a:pt x="84582" y="487588"/>
                    <a:pt x="76200" y="487588"/>
                  </a:cubicBezTo>
                  <a:cubicBezTo>
                    <a:pt x="67818" y="487588"/>
                    <a:pt x="60960" y="480730"/>
                    <a:pt x="60960" y="472348"/>
                  </a:cubicBezTo>
                  <a:lnTo>
                    <a:pt x="60960" y="317852"/>
                  </a:lnTo>
                  <a:cubicBezTo>
                    <a:pt x="70865" y="320710"/>
                    <a:pt x="81439" y="320710"/>
                    <a:pt x="91440" y="317852"/>
                  </a:cubicBezTo>
                  <a:lnTo>
                    <a:pt x="91440" y="472348"/>
                  </a:lnTo>
                  <a:close/>
                  <a:moveTo>
                    <a:pt x="76200" y="289563"/>
                  </a:moveTo>
                  <a:cubicBezTo>
                    <a:pt x="59341" y="289563"/>
                    <a:pt x="45720" y="275942"/>
                    <a:pt x="45720" y="259083"/>
                  </a:cubicBezTo>
                  <a:cubicBezTo>
                    <a:pt x="45720" y="242224"/>
                    <a:pt x="59341" y="228603"/>
                    <a:pt x="76200" y="228603"/>
                  </a:cubicBezTo>
                  <a:cubicBezTo>
                    <a:pt x="93059" y="228603"/>
                    <a:pt x="106680" y="242224"/>
                    <a:pt x="106680" y="259083"/>
                  </a:cubicBezTo>
                  <a:cubicBezTo>
                    <a:pt x="106680" y="275942"/>
                    <a:pt x="92964" y="289563"/>
                    <a:pt x="76200" y="289563"/>
                  </a:cubicBezTo>
                  <a:close/>
                  <a:moveTo>
                    <a:pt x="182784" y="274323"/>
                  </a:moveTo>
                  <a:lnTo>
                    <a:pt x="134970" y="274323"/>
                  </a:lnTo>
                  <a:cubicBezTo>
                    <a:pt x="137826" y="264417"/>
                    <a:pt x="137826" y="253844"/>
                    <a:pt x="134970" y="243843"/>
                  </a:cubicBezTo>
                  <a:lnTo>
                    <a:pt x="182784" y="243843"/>
                  </a:lnTo>
                  <a:lnTo>
                    <a:pt x="182784" y="274323"/>
                  </a:lnTo>
                  <a:close/>
                  <a:moveTo>
                    <a:pt x="487490" y="761813"/>
                  </a:moveTo>
                  <a:lnTo>
                    <a:pt x="441770" y="761813"/>
                  </a:lnTo>
                  <a:lnTo>
                    <a:pt x="441770" y="792293"/>
                  </a:lnTo>
                  <a:lnTo>
                    <a:pt x="487490" y="792293"/>
                  </a:lnTo>
                  <a:lnTo>
                    <a:pt x="487490" y="822773"/>
                  </a:lnTo>
                  <a:lnTo>
                    <a:pt x="441770" y="822773"/>
                  </a:lnTo>
                  <a:lnTo>
                    <a:pt x="441770" y="853253"/>
                  </a:lnTo>
                  <a:lnTo>
                    <a:pt x="487490" y="853253"/>
                  </a:lnTo>
                  <a:lnTo>
                    <a:pt x="487490" y="868493"/>
                  </a:lnTo>
                  <a:cubicBezTo>
                    <a:pt x="487490" y="876875"/>
                    <a:pt x="480631" y="883733"/>
                    <a:pt x="472249" y="883733"/>
                  </a:cubicBezTo>
                  <a:lnTo>
                    <a:pt x="350425" y="883733"/>
                  </a:lnTo>
                  <a:cubicBezTo>
                    <a:pt x="342043" y="883733"/>
                    <a:pt x="335184" y="876875"/>
                    <a:pt x="335184" y="868493"/>
                  </a:cubicBezTo>
                  <a:lnTo>
                    <a:pt x="335184" y="853253"/>
                  </a:lnTo>
                  <a:lnTo>
                    <a:pt x="380905" y="853253"/>
                  </a:lnTo>
                  <a:lnTo>
                    <a:pt x="380905" y="822773"/>
                  </a:lnTo>
                  <a:lnTo>
                    <a:pt x="335184" y="822773"/>
                  </a:lnTo>
                  <a:lnTo>
                    <a:pt x="335184" y="792293"/>
                  </a:lnTo>
                  <a:lnTo>
                    <a:pt x="380905" y="792293"/>
                  </a:lnTo>
                  <a:lnTo>
                    <a:pt x="380905" y="761813"/>
                  </a:lnTo>
                  <a:lnTo>
                    <a:pt x="335184" y="761813"/>
                  </a:lnTo>
                  <a:lnTo>
                    <a:pt x="335184" y="731333"/>
                  </a:lnTo>
                  <a:lnTo>
                    <a:pt x="487490" y="731333"/>
                  </a:lnTo>
                  <a:lnTo>
                    <a:pt x="487490" y="761813"/>
                  </a:lnTo>
                  <a:close/>
                  <a:moveTo>
                    <a:pt x="554165" y="700853"/>
                  </a:moveTo>
                  <a:lnTo>
                    <a:pt x="268320" y="700853"/>
                  </a:lnTo>
                  <a:lnTo>
                    <a:pt x="222599" y="609413"/>
                  </a:lnTo>
                  <a:lnTo>
                    <a:pt x="599789" y="609413"/>
                  </a:lnTo>
                  <a:lnTo>
                    <a:pt x="554165" y="700853"/>
                  </a:lnTo>
                  <a:close/>
                  <a:moveTo>
                    <a:pt x="609314" y="579028"/>
                  </a:moveTo>
                  <a:lnTo>
                    <a:pt x="213265" y="579028"/>
                  </a:lnTo>
                  <a:lnTo>
                    <a:pt x="213265" y="563788"/>
                  </a:lnTo>
                  <a:lnTo>
                    <a:pt x="609314" y="563788"/>
                  </a:lnTo>
                  <a:lnTo>
                    <a:pt x="609314" y="579028"/>
                  </a:lnTo>
                  <a:close/>
                  <a:moveTo>
                    <a:pt x="609314" y="533308"/>
                  </a:moveTo>
                  <a:lnTo>
                    <a:pt x="213265" y="533308"/>
                  </a:lnTo>
                  <a:lnTo>
                    <a:pt x="213265" y="228698"/>
                  </a:lnTo>
                  <a:cubicBezTo>
                    <a:pt x="213265" y="119351"/>
                    <a:pt x="301942" y="30674"/>
                    <a:pt x="411290" y="30674"/>
                  </a:cubicBezTo>
                  <a:cubicBezTo>
                    <a:pt x="520637" y="30674"/>
                    <a:pt x="609314" y="119351"/>
                    <a:pt x="609314" y="228698"/>
                  </a:cubicBezTo>
                  <a:lnTo>
                    <a:pt x="609314" y="533308"/>
                  </a:lnTo>
                  <a:close/>
                  <a:moveTo>
                    <a:pt x="687609" y="274323"/>
                  </a:moveTo>
                  <a:lnTo>
                    <a:pt x="639795" y="274323"/>
                  </a:lnTo>
                  <a:lnTo>
                    <a:pt x="639795" y="243843"/>
                  </a:lnTo>
                  <a:lnTo>
                    <a:pt x="687609" y="243843"/>
                  </a:lnTo>
                  <a:cubicBezTo>
                    <a:pt x="684752" y="253844"/>
                    <a:pt x="684752" y="264417"/>
                    <a:pt x="687609" y="274323"/>
                  </a:cubicBezTo>
                  <a:close/>
                  <a:moveTo>
                    <a:pt x="761619" y="472348"/>
                  </a:moveTo>
                  <a:cubicBezTo>
                    <a:pt x="761619" y="480730"/>
                    <a:pt x="754761" y="487588"/>
                    <a:pt x="746379" y="487588"/>
                  </a:cubicBezTo>
                  <a:cubicBezTo>
                    <a:pt x="737997" y="487588"/>
                    <a:pt x="731139" y="480730"/>
                    <a:pt x="731139" y="472348"/>
                  </a:cubicBezTo>
                  <a:lnTo>
                    <a:pt x="731139" y="317852"/>
                  </a:lnTo>
                  <a:cubicBezTo>
                    <a:pt x="741045" y="320710"/>
                    <a:pt x="751618" y="320710"/>
                    <a:pt x="761619" y="317852"/>
                  </a:cubicBezTo>
                  <a:lnTo>
                    <a:pt x="761619" y="472348"/>
                  </a:lnTo>
                  <a:close/>
                  <a:moveTo>
                    <a:pt x="746379" y="289563"/>
                  </a:moveTo>
                  <a:cubicBezTo>
                    <a:pt x="729519" y="289563"/>
                    <a:pt x="715899" y="275942"/>
                    <a:pt x="715899" y="259083"/>
                  </a:cubicBezTo>
                  <a:cubicBezTo>
                    <a:pt x="715899" y="242224"/>
                    <a:pt x="729519" y="228603"/>
                    <a:pt x="746379" y="228603"/>
                  </a:cubicBezTo>
                  <a:cubicBezTo>
                    <a:pt x="763238" y="228603"/>
                    <a:pt x="776860" y="242224"/>
                    <a:pt x="776860" y="259083"/>
                  </a:cubicBezTo>
                  <a:cubicBezTo>
                    <a:pt x="776860" y="275942"/>
                    <a:pt x="763238" y="289563"/>
                    <a:pt x="746379" y="289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aphic 1">
            <a:extLst>
              <a:ext uri="{FF2B5EF4-FFF2-40B4-BE49-F238E27FC236}">
                <a16:creationId xmlns:a16="http://schemas.microsoft.com/office/drawing/2014/main" id="{0CB10AA8-3DEE-4769-8BFE-6ECB1946D1DE}"/>
              </a:ext>
            </a:extLst>
          </p:cNvPr>
          <p:cNvGrpSpPr>
            <a:grpSpLocks noChangeAspect="1"/>
          </p:cNvGrpSpPr>
          <p:nvPr/>
        </p:nvGrpSpPr>
        <p:grpSpPr>
          <a:xfrm>
            <a:off x="6710651" y="4954137"/>
            <a:ext cx="411601" cy="457200"/>
            <a:chOff x="10768402" y="4655438"/>
            <a:chExt cx="617401" cy="685800"/>
          </a:xfrm>
          <a:solidFill>
            <a:schemeClr val="bg2"/>
          </a:solidFill>
        </p:grpSpPr>
        <p:sp>
          <p:nvSpPr>
            <p:cNvPr id="142" name="Freeform: Shape 90">
              <a:extLst>
                <a:ext uri="{FF2B5EF4-FFF2-40B4-BE49-F238E27FC236}">
                  <a16:creationId xmlns:a16="http://schemas.microsoft.com/office/drawing/2014/main" id="{CA3AAD66-A7FA-45C2-B18E-480E71F5646D}"/>
                </a:ext>
              </a:extLst>
            </p:cNvPr>
            <p:cNvSpPr/>
            <p:nvPr/>
          </p:nvSpPr>
          <p:spPr>
            <a:xfrm>
              <a:off x="10951272" y="4758308"/>
              <a:ext cx="68579" cy="68580"/>
            </a:xfrm>
            <a:custGeom>
              <a:avLst/>
              <a:gdLst>
                <a:gd name="connsiteX0" fmla="*/ 34290 w 68579"/>
                <a:gd name="connsiteY0" fmla="*/ 0 h 68580"/>
                <a:gd name="connsiteX1" fmla="*/ 0 w 68579"/>
                <a:gd name="connsiteY1" fmla="*/ 34290 h 68580"/>
                <a:gd name="connsiteX2" fmla="*/ 34290 w 68579"/>
                <a:gd name="connsiteY2" fmla="*/ 68580 h 68580"/>
                <a:gd name="connsiteX3" fmla="*/ 68580 w 68579"/>
                <a:gd name="connsiteY3" fmla="*/ 34290 h 68580"/>
                <a:gd name="connsiteX4" fmla="*/ 34290 w 68579"/>
                <a:gd name="connsiteY4" fmla="*/ 0 h 68580"/>
                <a:gd name="connsiteX5" fmla="*/ 34290 w 68579"/>
                <a:gd name="connsiteY5" fmla="*/ 45815 h 68580"/>
                <a:gd name="connsiteX6" fmla="*/ 22860 w 68579"/>
                <a:gd name="connsiteY6" fmla="*/ 34385 h 68580"/>
                <a:gd name="connsiteX7" fmla="*/ 34290 w 68579"/>
                <a:gd name="connsiteY7" fmla="*/ 22955 h 68580"/>
                <a:gd name="connsiteX8" fmla="*/ 45720 w 68579"/>
                <a:gd name="connsiteY8" fmla="*/ 34385 h 68580"/>
                <a:gd name="connsiteX9" fmla="*/ 34290 w 68579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79" h="68580">
                  <a:moveTo>
                    <a:pt x="34290" y="0"/>
                  </a:moveTo>
                  <a:cubicBezTo>
                    <a:pt x="15335" y="0"/>
                    <a:pt x="0" y="15335"/>
                    <a:pt x="0" y="34290"/>
                  </a:cubicBezTo>
                  <a:cubicBezTo>
                    <a:pt x="0" y="53245"/>
                    <a:pt x="15335" y="68580"/>
                    <a:pt x="34290" y="68580"/>
                  </a:cubicBezTo>
                  <a:cubicBezTo>
                    <a:pt x="53244" y="68580"/>
                    <a:pt x="68580" y="53245"/>
                    <a:pt x="68580" y="34290"/>
                  </a:cubicBezTo>
                  <a:cubicBezTo>
                    <a:pt x="68580" y="15335"/>
                    <a:pt x="53244" y="0"/>
                    <a:pt x="34290" y="0"/>
                  </a:cubicBezTo>
                  <a:close/>
                  <a:moveTo>
                    <a:pt x="34290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0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672" y="45815"/>
                    <a:pt x="34290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91">
              <a:extLst>
                <a:ext uri="{FF2B5EF4-FFF2-40B4-BE49-F238E27FC236}">
                  <a16:creationId xmlns:a16="http://schemas.microsoft.com/office/drawing/2014/main" id="{E828680C-888F-470F-A7BC-36A92AC9F654}"/>
                </a:ext>
              </a:extLst>
            </p:cNvPr>
            <p:cNvSpPr/>
            <p:nvPr/>
          </p:nvSpPr>
          <p:spPr>
            <a:xfrm>
              <a:off x="11134247" y="4758308"/>
              <a:ext cx="68580" cy="68580"/>
            </a:xfrm>
            <a:custGeom>
              <a:avLst/>
              <a:gdLst>
                <a:gd name="connsiteX0" fmla="*/ 34291 w 68580"/>
                <a:gd name="connsiteY0" fmla="*/ 0 h 68580"/>
                <a:gd name="connsiteX1" fmla="*/ 0 w 68580"/>
                <a:gd name="connsiteY1" fmla="*/ 34290 h 68580"/>
                <a:gd name="connsiteX2" fmla="*/ 34291 w 68580"/>
                <a:gd name="connsiteY2" fmla="*/ 68580 h 68580"/>
                <a:gd name="connsiteX3" fmla="*/ 68581 w 68580"/>
                <a:gd name="connsiteY3" fmla="*/ 34290 h 68580"/>
                <a:gd name="connsiteX4" fmla="*/ 34291 w 68580"/>
                <a:gd name="connsiteY4" fmla="*/ 0 h 68580"/>
                <a:gd name="connsiteX5" fmla="*/ 34291 w 68580"/>
                <a:gd name="connsiteY5" fmla="*/ 45815 h 68580"/>
                <a:gd name="connsiteX6" fmla="*/ 22860 w 68580"/>
                <a:gd name="connsiteY6" fmla="*/ 34385 h 68580"/>
                <a:gd name="connsiteX7" fmla="*/ 34291 w 68580"/>
                <a:gd name="connsiteY7" fmla="*/ 22955 h 68580"/>
                <a:gd name="connsiteX8" fmla="*/ 45720 w 68580"/>
                <a:gd name="connsiteY8" fmla="*/ 34385 h 68580"/>
                <a:gd name="connsiteX9" fmla="*/ 34291 w 68580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" h="68580">
                  <a:moveTo>
                    <a:pt x="34291" y="0"/>
                  </a:moveTo>
                  <a:cubicBezTo>
                    <a:pt x="15336" y="0"/>
                    <a:pt x="0" y="15335"/>
                    <a:pt x="0" y="34290"/>
                  </a:cubicBezTo>
                  <a:cubicBezTo>
                    <a:pt x="0" y="53245"/>
                    <a:pt x="15336" y="68580"/>
                    <a:pt x="34291" y="68580"/>
                  </a:cubicBezTo>
                  <a:cubicBezTo>
                    <a:pt x="53246" y="68580"/>
                    <a:pt x="68581" y="53245"/>
                    <a:pt x="68581" y="34290"/>
                  </a:cubicBezTo>
                  <a:cubicBezTo>
                    <a:pt x="68581" y="15335"/>
                    <a:pt x="53246" y="0"/>
                    <a:pt x="34291" y="0"/>
                  </a:cubicBezTo>
                  <a:close/>
                  <a:moveTo>
                    <a:pt x="34291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1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577" y="45815"/>
                    <a:pt x="34291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92">
              <a:extLst>
                <a:ext uri="{FF2B5EF4-FFF2-40B4-BE49-F238E27FC236}">
                  <a16:creationId xmlns:a16="http://schemas.microsoft.com/office/drawing/2014/main" id="{970D335F-91AB-4A22-BF45-5F0937DDBED3}"/>
                </a:ext>
              </a:extLst>
            </p:cNvPr>
            <p:cNvSpPr/>
            <p:nvPr/>
          </p:nvSpPr>
          <p:spPr>
            <a:xfrm>
              <a:off x="11042713" y="4804123"/>
              <a:ext cx="68580" cy="22859"/>
            </a:xfrm>
            <a:custGeom>
              <a:avLst/>
              <a:gdLst>
                <a:gd name="connsiteX0" fmla="*/ 0 w 68580"/>
                <a:gd name="connsiteY0" fmla="*/ 0 h 22859"/>
                <a:gd name="connsiteX1" fmla="*/ 68579 w 68580"/>
                <a:gd name="connsiteY1" fmla="*/ 0 h 22859"/>
                <a:gd name="connsiteX2" fmla="*/ 68579 w 68580"/>
                <a:gd name="connsiteY2" fmla="*/ 22860 h 22859"/>
                <a:gd name="connsiteX3" fmla="*/ 0 w 6858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" h="22859">
                  <a:moveTo>
                    <a:pt x="0" y="0"/>
                  </a:moveTo>
                  <a:lnTo>
                    <a:pt x="68579" y="0"/>
                  </a:lnTo>
                  <a:lnTo>
                    <a:pt x="68579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93">
              <a:extLst>
                <a:ext uri="{FF2B5EF4-FFF2-40B4-BE49-F238E27FC236}">
                  <a16:creationId xmlns:a16="http://schemas.microsoft.com/office/drawing/2014/main" id="{054E4C67-8DDB-483F-8464-6A15A6CA859B}"/>
                </a:ext>
              </a:extLst>
            </p:cNvPr>
            <p:cNvSpPr/>
            <p:nvPr/>
          </p:nvSpPr>
          <p:spPr>
            <a:xfrm>
              <a:off x="10768402" y="4655438"/>
              <a:ext cx="617401" cy="685800"/>
            </a:xfrm>
            <a:custGeom>
              <a:avLst/>
              <a:gdLst>
                <a:gd name="connsiteX0" fmla="*/ 617401 w 617401"/>
                <a:gd name="connsiteY0" fmla="*/ 68580 h 685800"/>
                <a:gd name="connsiteX1" fmla="*/ 617401 w 617401"/>
                <a:gd name="connsiteY1" fmla="*/ 22860 h 685800"/>
                <a:gd name="connsiteX2" fmla="*/ 594541 w 617401"/>
                <a:gd name="connsiteY2" fmla="*/ 22860 h 685800"/>
                <a:gd name="connsiteX3" fmla="*/ 594541 w 617401"/>
                <a:gd name="connsiteY3" fmla="*/ 62484 h 685800"/>
                <a:gd name="connsiteX4" fmla="*/ 571682 w 617401"/>
                <a:gd name="connsiteY4" fmla="*/ 77724 h 685800"/>
                <a:gd name="connsiteX5" fmla="*/ 548822 w 617401"/>
                <a:gd name="connsiteY5" fmla="*/ 62484 h 685800"/>
                <a:gd name="connsiteX6" fmla="*/ 548822 w 617401"/>
                <a:gd name="connsiteY6" fmla="*/ 22860 h 685800"/>
                <a:gd name="connsiteX7" fmla="*/ 525962 w 617401"/>
                <a:gd name="connsiteY7" fmla="*/ 22860 h 685800"/>
                <a:gd name="connsiteX8" fmla="*/ 525962 w 617401"/>
                <a:gd name="connsiteY8" fmla="*/ 68580 h 685800"/>
                <a:gd name="connsiteX9" fmla="*/ 531010 w 617401"/>
                <a:gd name="connsiteY9" fmla="*/ 78105 h 685800"/>
                <a:gd name="connsiteX10" fmla="*/ 548154 w 617401"/>
                <a:gd name="connsiteY10" fmla="*/ 89535 h 685800"/>
                <a:gd name="connsiteX11" fmla="*/ 546250 w 617401"/>
                <a:gd name="connsiteY11" fmla="*/ 137160 h 685800"/>
                <a:gd name="connsiteX12" fmla="*/ 537296 w 617401"/>
                <a:gd name="connsiteY12" fmla="*/ 160020 h 685800"/>
                <a:gd name="connsiteX13" fmla="*/ 537296 w 617401"/>
                <a:gd name="connsiteY13" fmla="*/ 262890 h 685800"/>
                <a:gd name="connsiteX14" fmla="*/ 457287 w 617401"/>
                <a:gd name="connsiteY14" fmla="*/ 262890 h 685800"/>
                <a:gd name="connsiteX15" fmla="*/ 457287 w 617401"/>
                <a:gd name="connsiteY15" fmla="*/ 240030 h 685800"/>
                <a:gd name="connsiteX16" fmla="*/ 445856 w 617401"/>
                <a:gd name="connsiteY16" fmla="*/ 228600 h 685800"/>
                <a:gd name="connsiteX17" fmla="*/ 354416 w 617401"/>
                <a:gd name="connsiteY17" fmla="*/ 228600 h 685800"/>
                <a:gd name="connsiteX18" fmla="*/ 354416 w 617401"/>
                <a:gd name="connsiteY18" fmla="*/ 205740 h 685800"/>
                <a:gd name="connsiteX19" fmla="*/ 468716 w 617401"/>
                <a:gd name="connsiteY19" fmla="*/ 205740 h 685800"/>
                <a:gd name="connsiteX20" fmla="*/ 480146 w 617401"/>
                <a:gd name="connsiteY20" fmla="*/ 194310 h 685800"/>
                <a:gd name="connsiteX21" fmla="*/ 480146 w 617401"/>
                <a:gd name="connsiteY21" fmla="*/ 80010 h 685800"/>
                <a:gd name="connsiteX22" fmla="*/ 468716 w 617401"/>
                <a:gd name="connsiteY22" fmla="*/ 68580 h 685800"/>
                <a:gd name="connsiteX23" fmla="*/ 445856 w 617401"/>
                <a:gd name="connsiteY23" fmla="*/ 68580 h 685800"/>
                <a:gd name="connsiteX24" fmla="*/ 445856 w 617401"/>
                <a:gd name="connsiteY24" fmla="*/ 45720 h 685800"/>
                <a:gd name="connsiteX25" fmla="*/ 434426 w 617401"/>
                <a:gd name="connsiteY25" fmla="*/ 34290 h 685800"/>
                <a:gd name="connsiteX26" fmla="*/ 434426 w 617401"/>
                <a:gd name="connsiteY26" fmla="*/ 0 h 685800"/>
                <a:gd name="connsiteX27" fmla="*/ 411566 w 617401"/>
                <a:gd name="connsiteY27" fmla="*/ 0 h 685800"/>
                <a:gd name="connsiteX28" fmla="*/ 411566 w 617401"/>
                <a:gd name="connsiteY28" fmla="*/ 34290 h 685800"/>
                <a:gd name="connsiteX29" fmla="*/ 388706 w 617401"/>
                <a:gd name="connsiteY29" fmla="*/ 34290 h 685800"/>
                <a:gd name="connsiteX30" fmla="*/ 388706 w 617401"/>
                <a:gd name="connsiteY30" fmla="*/ 0 h 685800"/>
                <a:gd name="connsiteX31" fmla="*/ 365846 w 617401"/>
                <a:gd name="connsiteY31" fmla="*/ 0 h 685800"/>
                <a:gd name="connsiteX32" fmla="*/ 365846 w 617401"/>
                <a:gd name="connsiteY32" fmla="*/ 34290 h 685800"/>
                <a:gd name="connsiteX33" fmla="*/ 354416 w 617401"/>
                <a:gd name="connsiteY33" fmla="*/ 45720 h 685800"/>
                <a:gd name="connsiteX34" fmla="*/ 354416 w 617401"/>
                <a:gd name="connsiteY34" fmla="*/ 68580 h 685800"/>
                <a:gd name="connsiteX35" fmla="*/ 262976 w 617401"/>
                <a:gd name="connsiteY35" fmla="*/ 68580 h 685800"/>
                <a:gd name="connsiteX36" fmla="*/ 262976 w 617401"/>
                <a:gd name="connsiteY36" fmla="*/ 45720 h 685800"/>
                <a:gd name="connsiteX37" fmla="*/ 251546 w 617401"/>
                <a:gd name="connsiteY37" fmla="*/ 34290 h 685800"/>
                <a:gd name="connsiteX38" fmla="*/ 251546 w 617401"/>
                <a:gd name="connsiteY38" fmla="*/ 0 h 685800"/>
                <a:gd name="connsiteX39" fmla="*/ 228687 w 617401"/>
                <a:gd name="connsiteY39" fmla="*/ 0 h 685800"/>
                <a:gd name="connsiteX40" fmla="*/ 228687 w 617401"/>
                <a:gd name="connsiteY40" fmla="*/ 34290 h 685800"/>
                <a:gd name="connsiteX41" fmla="*/ 205826 w 617401"/>
                <a:gd name="connsiteY41" fmla="*/ 34290 h 685800"/>
                <a:gd name="connsiteX42" fmla="*/ 205826 w 617401"/>
                <a:gd name="connsiteY42" fmla="*/ 0 h 685800"/>
                <a:gd name="connsiteX43" fmla="*/ 182966 w 617401"/>
                <a:gd name="connsiteY43" fmla="*/ 0 h 685800"/>
                <a:gd name="connsiteX44" fmla="*/ 182966 w 617401"/>
                <a:gd name="connsiteY44" fmla="*/ 34290 h 685800"/>
                <a:gd name="connsiteX45" fmla="*/ 171537 w 617401"/>
                <a:gd name="connsiteY45" fmla="*/ 45720 h 685800"/>
                <a:gd name="connsiteX46" fmla="*/ 171537 w 617401"/>
                <a:gd name="connsiteY46" fmla="*/ 68580 h 685800"/>
                <a:gd name="connsiteX47" fmla="*/ 148676 w 617401"/>
                <a:gd name="connsiteY47" fmla="*/ 68580 h 685800"/>
                <a:gd name="connsiteX48" fmla="*/ 137246 w 617401"/>
                <a:gd name="connsiteY48" fmla="*/ 80010 h 685800"/>
                <a:gd name="connsiteX49" fmla="*/ 137246 w 617401"/>
                <a:gd name="connsiteY49" fmla="*/ 194310 h 685800"/>
                <a:gd name="connsiteX50" fmla="*/ 148676 w 617401"/>
                <a:gd name="connsiteY50" fmla="*/ 205740 h 685800"/>
                <a:gd name="connsiteX51" fmla="*/ 262976 w 617401"/>
                <a:gd name="connsiteY51" fmla="*/ 205740 h 685800"/>
                <a:gd name="connsiteX52" fmla="*/ 262976 w 617401"/>
                <a:gd name="connsiteY52" fmla="*/ 228600 h 685800"/>
                <a:gd name="connsiteX53" fmla="*/ 171537 w 617401"/>
                <a:gd name="connsiteY53" fmla="*/ 228600 h 685800"/>
                <a:gd name="connsiteX54" fmla="*/ 160106 w 617401"/>
                <a:gd name="connsiteY54" fmla="*/ 240030 h 685800"/>
                <a:gd name="connsiteX55" fmla="*/ 160106 w 617401"/>
                <a:gd name="connsiteY55" fmla="*/ 262890 h 685800"/>
                <a:gd name="connsiteX56" fmla="*/ 80096 w 617401"/>
                <a:gd name="connsiteY56" fmla="*/ 262890 h 685800"/>
                <a:gd name="connsiteX57" fmla="*/ 80096 w 617401"/>
                <a:gd name="connsiteY57" fmla="*/ 160020 h 685800"/>
                <a:gd name="connsiteX58" fmla="*/ 71143 w 617401"/>
                <a:gd name="connsiteY58" fmla="*/ 137160 h 685800"/>
                <a:gd name="connsiteX59" fmla="*/ 69332 w 617401"/>
                <a:gd name="connsiteY59" fmla="*/ 89440 h 685800"/>
                <a:gd name="connsiteX60" fmla="*/ 86478 w 617401"/>
                <a:gd name="connsiteY60" fmla="*/ 78010 h 685800"/>
                <a:gd name="connsiteX61" fmla="*/ 91526 w 617401"/>
                <a:gd name="connsiteY61" fmla="*/ 68485 h 685800"/>
                <a:gd name="connsiteX62" fmla="*/ 91526 w 617401"/>
                <a:gd name="connsiteY62" fmla="*/ 22765 h 685800"/>
                <a:gd name="connsiteX63" fmla="*/ 68666 w 617401"/>
                <a:gd name="connsiteY63" fmla="*/ 22765 h 685800"/>
                <a:gd name="connsiteX64" fmla="*/ 68666 w 617401"/>
                <a:gd name="connsiteY64" fmla="*/ 62389 h 685800"/>
                <a:gd name="connsiteX65" fmla="*/ 45806 w 617401"/>
                <a:gd name="connsiteY65" fmla="*/ 77629 h 685800"/>
                <a:gd name="connsiteX66" fmla="*/ 22946 w 617401"/>
                <a:gd name="connsiteY66" fmla="*/ 62389 h 685800"/>
                <a:gd name="connsiteX67" fmla="*/ 22946 w 617401"/>
                <a:gd name="connsiteY67" fmla="*/ 22765 h 685800"/>
                <a:gd name="connsiteX68" fmla="*/ 87 w 617401"/>
                <a:gd name="connsiteY68" fmla="*/ 22765 h 685800"/>
                <a:gd name="connsiteX69" fmla="*/ 87 w 617401"/>
                <a:gd name="connsiteY69" fmla="*/ 68485 h 685800"/>
                <a:gd name="connsiteX70" fmla="*/ 5134 w 617401"/>
                <a:gd name="connsiteY70" fmla="*/ 78010 h 685800"/>
                <a:gd name="connsiteX71" fmla="*/ 22279 w 617401"/>
                <a:gd name="connsiteY71" fmla="*/ 89440 h 685800"/>
                <a:gd name="connsiteX72" fmla="*/ 20375 w 617401"/>
                <a:gd name="connsiteY72" fmla="*/ 137065 h 685800"/>
                <a:gd name="connsiteX73" fmla="*/ 11421 w 617401"/>
                <a:gd name="connsiteY73" fmla="*/ 159925 h 685800"/>
                <a:gd name="connsiteX74" fmla="*/ 11421 w 617401"/>
                <a:gd name="connsiteY74" fmla="*/ 267176 h 685800"/>
                <a:gd name="connsiteX75" fmla="*/ 15326 w 617401"/>
                <a:gd name="connsiteY75" fmla="*/ 331375 h 685800"/>
                <a:gd name="connsiteX76" fmla="*/ 75619 w 617401"/>
                <a:gd name="connsiteY76" fmla="*/ 331375 h 685800"/>
                <a:gd name="connsiteX77" fmla="*/ 160011 w 617401"/>
                <a:gd name="connsiteY77" fmla="*/ 331375 h 685800"/>
                <a:gd name="connsiteX78" fmla="*/ 160011 w 617401"/>
                <a:gd name="connsiteY78" fmla="*/ 514350 h 685800"/>
                <a:gd name="connsiteX79" fmla="*/ 171441 w 617401"/>
                <a:gd name="connsiteY79" fmla="*/ 525780 h 685800"/>
                <a:gd name="connsiteX80" fmla="*/ 194300 w 617401"/>
                <a:gd name="connsiteY80" fmla="*/ 525780 h 685800"/>
                <a:gd name="connsiteX81" fmla="*/ 194300 w 617401"/>
                <a:gd name="connsiteY81" fmla="*/ 617220 h 685800"/>
                <a:gd name="connsiteX82" fmla="*/ 171441 w 617401"/>
                <a:gd name="connsiteY82" fmla="*/ 617220 h 685800"/>
                <a:gd name="connsiteX83" fmla="*/ 160011 w 617401"/>
                <a:gd name="connsiteY83" fmla="*/ 628650 h 685800"/>
                <a:gd name="connsiteX84" fmla="*/ 160011 w 617401"/>
                <a:gd name="connsiteY84" fmla="*/ 674370 h 685800"/>
                <a:gd name="connsiteX85" fmla="*/ 171441 w 617401"/>
                <a:gd name="connsiteY85" fmla="*/ 685800 h 685800"/>
                <a:gd name="connsiteX86" fmla="*/ 285741 w 617401"/>
                <a:gd name="connsiteY86" fmla="*/ 685800 h 685800"/>
                <a:gd name="connsiteX87" fmla="*/ 297171 w 617401"/>
                <a:gd name="connsiteY87" fmla="*/ 674370 h 685800"/>
                <a:gd name="connsiteX88" fmla="*/ 297171 w 617401"/>
                <a:gd name="connsiteY88" fmla="*/ 628650 h 685800"/>
                <a:gd name="connsiteX89" fmla="*/ 285741 w 617401"/>
                <a:gd name="connsiteY89" fmla="*/ 617220 h 685800"/>
                <a:gd name="connsiteX90" fmla="*/ 285741 w 617401"/>
                <a:gd name="connsiteY90" fmla="*/ 525780 h 685800"/>
                <a:gd name="connsiteX91" fmla="*/ 331461 w 617401"/>
                <a:gd name="connsiteY91" fmla="*/ 525780 h 685800"/>
                <a:gd name="connsiteX92" fmla="*/ 331461 w 617401"/>
                <a:gd name="connsiteY92" fmla="*/ 617220 h 685800"/>
                <a:gd name="connsiteX93" fmla="*/ 320031 w 617401"/>
                <a:gd name="connsiteY93" fmla="*/ 628650 h 685800"/>
                <a:gd name="connsiteX94" fmla="*/ 320031 w 617401"/>
                <a:gd name="connsiteY94" fmla="*/ 674370 h 685800"/>
                <a:gd name="connsiteX95" fmla="*/ 331461 w 617401"/>
                <a:gd name="connsiteY95" fmla="*/ 685800 h 685800"/>
                <a:gd name="connsiteX96" fmla="*/ 445761 w 617401"/>
                <a:gd name="connsiteY96" fmla="*/ 685800 h 685800"/>
                <a:gd name="connsiteX97" fmla="*/ 457191 w 617401"/>
                <a:gd name="connsiteY97" fmla="*/ 674370 h 685800"/>
                <a:gd name="connsiteX98" fmla="*/ 457191 w 617401"/>
                <a:gd name="connsiteY98" fmla="*/ 628650 h 685800"/>
                <a:gd name="connsiteX99" fmla="*/ 445761 w 617401"/>
                <a:gd name="connsiteY99" fmla="*/ 617220 h 685800"/>
                <a:gd name="connsiteX100" fmla="*/ 422900 w 617401"/>
                <a:gd name="connsiteY100" fmla="*/ 617220 h 685800"/>
                <a:gd name="connsiteX101" fmla="*/ 422900 w 617401"/>
                <a:gd name="connsiteY101" fmla="*/ 525780 h 685800"/>
                <a:gd name="connsiteX102" fmla="*/ 445761 w 617401"/>
                <a:gd name="connsiteY102" fmla="*/ 525780 h 685800"/>
                <a:gd name="connsiteX103" fmla="*/ 457191 w 617401"/>
                <a:gd name="connsiteY103" fmla="*/ 514350 h 685800"/>
                <a:gd name="connsiteX104" fmla="*/ 457191 w 617401"/>
                <a:gd name="connsiteY104" fmla="*/ 331375 h 685800"/>
                <a:gd name="connsiteX105" fmla="*/ 541583 w 617401"/>
                <a:gd name="connsiteY105" fmla="*/ 331375 h 685800"/>
                <a:gd name="connsiteX106" fmla="*/ 605781 w 617401"/>
                <a:gd name="connsiteY106" fmla="*/ 327470 h 685800"/>
                <a:gd name="connsiteX107" fmla="*/ 605781 w 617401"/>
                <a:gd name="connsiteY107" fmla="*/ 267176 h 685800"/>
                <a:gd name="connsiteX108" fmla="*/ 605781 w 617401"/>
                <a:gd name="connsiteY108" fmla="*/ 159925 h 685800"/>
                <a:gd name="connsiteX109" fmla="*/ 596827 w 617401"/>
                <a:gd name="connsiteY109" fmla="*/ 137065 h 685800"/>
                <a:gd name="connsiteX110" fmla="*/ 595018 w 617401"/>
                <a:gd name="connsiteY110" fmla="*/ 89345 h 685800"/>
                <a:gd name="connsiteX111" fmla="*/ 612163 w 617401"/>
                <a:gd name="connsiteY111" fmla="*/ 77914 h 685800"/>
                <a:gd name="connsiteX112" fmla="*/ 617401 w 617401"/>
                <a:gd name="connsiteY112" fmla="*/ 68580 h 685800"/>
                <a:gd name="connsiteX113" fmla="*/ 45711 w 617401"/>
                <a:gd name="connsiteY113" fmla="*/ 148685 h 685800"/>
                <a:gd name="connsiteX114" fmla="*/ 57141 w 617401"/>
                <a:gd name="connsiteY114" fmla="*/ 160115 h 685800"/>
                <a:gd name="connsiteX115" fmla="*/ 57141 w 617401"/>
                <a:gd name="connsiteY115" fmla="*/ 253174 h 685800"/>
                <a:gd name="connsiteX116" fmla="*/ 45711 w 617401"/>
                <a:gd name="connsiteY116" fmla="*/ 251555 h 685800"/>
                <a:gd name="connsiteX117" fmla="*/ 34281 w 617401"/>
                <a:gd name="connsiteY117" fmla="*/ 253174 h 685800"/>
                <a:gd name="connsiteX118" fmla="*/ 34281 w 617401"/>
                <a:gd name="connsiteY118" fmla="*/ 160115 h 685800"/>
                <a:gd name="connsiteX119" fmla="*/ 45711 w 617401"/>
                <a:gd name="connsiteY119" fmla="*/ 148685 h 685800"/>
                <a:gd name="connsiteX120" fmla="*/ 34281 w 617401"/>
                <a:gd name="connsiteY120" fmla="*/ 114300 h 685800"/>
                <a:gd name="connsiteX121" fmla="*/ 45711 w 617401"/>
                <a:gd name="connsiteY121" fmla="*/ 102870 h 685800"/>
                <a:gd name="connsiteX122" fmla="*/ 57141 w 617401"/>
                <a:gd name="connsiteY122" fmla="*/ 114300 h 685800"/>
                <a:gd name="connsiteX123" fmla="*/ 45711 w 617401"/>
                <a:gd name="connsiteY123" fmla="*/ 125730 h 685800"/>
                <a:gd name="connsiteX124" fmla="*/ 34281 w 617401"/>
                <a:gd name="connsiteY124" fmla="*/ 114300 h 685800"/>
                <a:gd name="connsiteX125" fmla="*/ 45711 w 617401"/>
                <a:gd name="connsiteY125" fmla="*/ 320135 h 685800"/>
                <a:gd name="connsiteX126" fmla="*/ 22850 w 617401"/>
                <a:gd name="connsiteY126" fmla="*/ 297275 h 685800"/>
                <a:gd name="connsiteX127" fmla="*/ 45711 w 617401"/>
                <a:gd name="connsiteY127" fmla="*/ 274415 h 685800"/>
                <a:gd name="connsiteX128" fmla="*/ 68571 w 617401"/>
                <a:gd name="connsiteY128" fmla="*/ 297275 h 685800"/>
                <a:gd name="connsiteX129" fmla="*/ 45711 w 617401"/>
                <a:gd name="connsiteY129" fmla="*/ 320135 h 685800"/>
                <a:gd name="connsiteX130" fmla="*/ 89811 w 617401"/>
                <a:gd name="connsiteY130" fmla="*/ 308705 h 685800"/>
                <a:gd name="connsiteX131" fmla="*/ 89811 w 617401"/>
                <a:gd name="connsiteY131" fmla="*/ 285845 h 685800"/>
                <a:gd name="connsiteX132" fmla="*/ 160011 w 617401"/>
                <a:gd name="connsiteY132" fmla="*/ 285845 h 685800"/>
                <a:gd name="connsiteX133" fmla="*/ 160011 w 617401"/>
                <a:gd name="connsiteY133" fmla="*/ 308705 h 685800"/>
                <a:gd name="connsiteX134" fmla="*/ 89811 w 617401"/>
                <a:gd name="connsiteY134" fmla="*/ 308705 h 685800"/>
                <a:gd name="connsiteX135" fmla="*/ 377276 w 617401"/>
                <a:gd name="connsiteY135" fmla="*/ 57150 h 685800"/>
                <a:gd name="connsiteX136" fmla="*/ 422996 w 617401"/>
                <a:gd name="connsiteY136" fmla="*/ 57150 h 685800"/>
                <a:gd name="connsiteX137" fmla="*/ 422996 w 617401"/>
                <a:gd name="connsiteY137" fmla="*/ 68580 h 685800"/>
                <a:gd name="connsiteX138" fmla="*/ 377276 w 617401"/>
                <a:gd name="connsiteY138" fmla="*/ 68580 h 685800"/>
                <a:gd name="connsiteX139" fmla="*/ 377276 w 617401"/>
                <a:gd name="connsiteY139" fmla="*/ 57150 h 685800"/>
                <a:gd name="connsiteX140" fmla="*/ 194300 w 617401"/>
                <a:gd name="connsiteY140" fmla="*/ 57150 h 685800"/>
                <a:gd name="connsiteX141" fmla="*/ 240021 w 617401"/>
                <a:gd name="connsiteY141" fmla="*/ 57150 h 685800"/>
                <a:gd name="connsiteX142" fmla="*/ 240021 w 617401"/>
                <a:gd name="connsiteY142" fmla="*/ 68580 h 685800"/>
                <a:gd name="connsiteX143" fmla="*/ 194300 w 617401"/>
                <a:gd name="connsiteY143" fmla="*/ 68580 h 685800"/>
                <a:gd name="connsiteX144" fmla="*/ 194300 w 617401"/>
                <a:gd name="connsiteY144" fmla="*/ 57150 h 685800"/>
                <a:gd name="connsiteX145" fmla="*/ 160011 w 617401"/>
                <a:gd name="connsiteY145" fmla="*/ 91440 h 685800"/>
                <a:gd name="connsiteX146" fmla="*/ 457287 w 617401"/>
                <a:gd name="connsiteY146" fmla="*/ 91440 h 685800"/>
                <a:gd name="connsiteX147" fmla="*/ 457287 w 617401"/>
                <a:gd name="connsiteY147" fmla="*/ 182880 h 685800"/>
                <a:gd name="connsiteX148" fmla="*/ 160011 w 617401"/>
                <a:gd name="connsiteY148" fmla="*/ 182880 h 685800"/>
                <a:gd name="connsiteX149" fmla="*/ 160011 w 617401"/>
                <a:gd name="connsiteY149" fmla="*/ 91440 h 685800"/>
                <a:gd name="connsiteX150" fmla="*/ 285741 w 617401"/>
                <a:gd name="connsiteY150" fmla="*/ 205835 h 685800"/>
                <a:gd name="connsiteX151" fmla="*/ 331461 w 617401"/>
                <a:gd name="connsiteY151" fmla="*/ 205835 h 685800"/>
                <a:gd name="connsiteX152" fmla="*/ 331461 w 617401"/>
                <a:gd name="connsiteY152" fmla="*/ 228695 h 685800"/>
                <a:gd name="connsiteX153" fmla="*/ 285741 w 617401"/>
                <a:gd name="connsiteY153" fmla="*/ 228695 h 685800"/>
                <a:gd name="connsiteX154" fmla="*/ 285741 w 617401"/>
                <a:gd name="connsiteY154" fmla="*/ 205835 h 685800"/>
                <a:gd name="connsiteX155" fmla="*/ 274311 w 617401"/>
                <a:gd name="connsiteY155" fmla="*/ 663130 h 685800"/>
                <a:gd name="connsiteX156" fmla="*/ 182871 w 617401"/>
                <a:gd name="connsiteY156" fmla="*/ 663130 h 685800"/>
                <a:gd name="connsiteX157" fmla="*/ 182871 w 617401"/>
                <a:gd name="connsiteY157" fmla="*/ 640270 h 685800"/>
                <a:gd name="connsiteX158" fmla="*/ 274311 w 617401"/>
                <a:gd name="connsiteY158" fmla="*/ 640270 h 685800"/>
                <a:gd name="connsiteX159" fmla="*/ 274311 w 617401"/>
                <a:gd name="connsiteY159" fmla="*/ 663130 h 685800"/>
                <a:gd name="connsiteX160" fmla="*/ 262881 w 617401"/>
                <a:gd name="connsiteY160" fmla="*/ 617411 h 685800"/>
                <a:gd name="connsiteX161" fmla="*/ 217161 w 617401"/>
                <a:gd name="connsiteY161" fmla="*/ 617411 h 685800"/>
                <a:gd name="connsiteX162" fmla="*/ 217161 w 617401"/>
                <a:gd name="connsiteY162" fmla="*/ 525970 h 685800"/>
                <a:gd name="connsiteX163" fmla="*/ 262881 w 617401"/>
                <a:gd name="connsiteY163" fmla="*/ 525970 h 685800"/>
                <a:gd name="connsiteX164" fmla="*/ 262881 w 617401"/>
                <a:gd name="connsiteY164" fmla="*/ 617411 h 685800"/>
                <a:gd name="connsiteX165" fmla="*/ 434426 w 617401"/>
                <a:gd name="connsiteY165" fmla="*/ 663130 h 685800"/>
                <a:gd name="connsiteX166" fmla="*/ 342987 w 617401"/>
                <a:gd name="connsiteY166" fmla="*/ 663130 h 685800"/>
                <a:gd name="connsiteX167" fmla="*/ 342987 w 617401"/>
                <a:gd name="connsiteY167" fmla="*/ 640270 h 685800"/>
                <a:gd name="connsiteX168" fmla="*/ 434426 w 617401"/>
                <a:gd name="connsiteY168" fmla="*/ 640270 h 685800"/>
                <a:gd name="connsiteX169" fmla="*/ 434426 w 617401"/>
                <a:gd name="connsiteY169" fmla="*/ 663130 h 685800"/>
                <a:gd name="connsiteX170" fmla="*/ 400137 w 617401"/>
                <a:gd name="connsiteY170" fmla="*/ 617411 h 685800"/>
                <a:gd name="connsiteX171" fmla="*/ 354416 w 617401"/>
                <a:gd name="connsiteY171" fmla="*/ 617411 h 685800"/>
                <a:gd name="connsiteX172" fmla="*/ 354416 w 617401"/>
                <a:gd name="connsiteY172" fmla="*/ 525970 h 685800"/>
                <a:gd name="connsiteX173" fmla="*/ 400137 w 617401"/>
                <a:gd name="connsiteY173" fmla="*/ 525970 h 685800"/>
                <a:gd name="connsiteX174" fmla="*/ 400137 w 617401"/>
                <a:gd name="connsiteY174" fmla="*/ 617411 h 685800"/>
                <a:gd name="connsiteX175" fmla="*/ 434426 w 617401"/>
                <a:gd name="connsiteY175" fmla="*/ 503111 h 685800"/>
                <a:gd name="connsiteX176" fmla="*/ 182871 w 617401"/>
                <a:gd name="connsiteY176" fmla="*/ 503111 h 685800"/>
                <a:gd name="connsiteX177" fmla="*/ 182871 w 617401"/>
                <a:gd name="connsiteY177" fmla="*/ 251555 h 685800"/>
                <a:gd name="connsiteX178" fmla="*/ 434426 w 617401"/>
                <a:gd name="connsiteY178" fmla="*/ 251555 h 685800"/>
                <a:gd name="connsiteX179" fmla="*/ 434426 w 617401"/>
                <a:gd name="connsiteY179" fmla="*/ 503111 h 685800"/>
                <a:gd name="connsiteX180" fmla="*/ 571682 w 617401"/>
                <a:gd name="connsiteY180" fmla="*/ 125730 h 685800"/>
                <a:gd name="connsiteX181" fmla="*/ 560251 w 617401"/>
                <a:gd name="connsiteY181" fmla="*/ 114300 h 685800"/>
                <a:gd name="connsiteX182" fmla="*/ 571682 w 617401"/>
                <a:gd name="connsiteY182" fmla="*/ 102870 h 685800"/>
                <a:gd name="connsiteX183" fmla="*/ 583112 w 617401"/>
                <a:gd name="connsiteY183" fmla="*/ 114300 h 685800"/>
                <a:gd name="connsiteX184" fmla="*/ 571682 w 617401"/>
                <a:gd name="connsiteY184" fmla="*/ 125730 h 685800"/>
                <a:gd name="connsiteX185" fmla="*/ 583112 w 617401"/>
                <a:gd name="connsiteY185" fmla="*/ 160115 h 685800"/>
                <a:gd name="connsiteX186" fmla="*/ 583112 w 617401"/>
                <a:gd name="connsiteY186" fmla="*/ 253174 h 685800"/>
                <a:gd name="connsiteX187" fmla="*/ 560251 w 617401"/>
                <a:gd name="connsiteY187" fmla="*/ 253174 h 685800"/>
                <a:gd name="connsiteX188" fmla="*/ 560251 w 617401"/>
                <a:gd name="connsiteY188" fmla="*/ 160115 h 685800"/>
                <a:gd name="connsiteX189" fmla="*/ 571682 w 617401"/>
                <a:gd name="connsiteY189" fmla="*/ 148685 h 685800"/>
                <a:gd name="connsiteX190" fmla="*/ 583112 w 617401"/>
                <a:gd name="connsiteY190" fmla="*/ 160115 h 685800"/>
                <a:gd name="connsiteX191" fmla="*/ 457287 w 617401"/>
                <a:gd name="connsiteY191" fmla="*/ 285845 h 685800"/>
                <a:gd name="connsiteX192" fmla="*/ 527486 w 617401"/>
                <a:gd name="connsiteY192" fmla="*/ 285845 h 685800"/>
                <a:gd name="connsiteX193" fmla="*/ 527486 w 617401"/>
                <a:gd name="connsiteY193" fmla="*/ 308705 h 685800"/>
                <a:gd name="connsiteX194" fmla="*/ 457287 w 617401"/>
                <a:gd name="connsiteY194" fmla="*/ 308705 h 685800"/>
                <a:gd name="connsiteX195" fmla="*/ 457287 w 617401"/>
                <a:gd name="connsiteY195" fmla="*/ 285845 h 685800"/>
                <a:gd name="connsiteX196" fmla="*/ 571682 w 617401"/>
                <a:gd name="connsiteY196" fmla="*/ 320135 h 685800"/>
                <a:gd name="connsiteX197" fmla="*/ 548822 w 617401"/>
                <a:gd name="connsiteY197" fmla="*/ 297275 h 685800"/>
                <a:gd name="connsiteX198" fmla="*/ 571682 w 617401"/>
                <a:gd name="connsiteY198" fmla="*/ 274415 h 685800"/>
                <a:gd name="connsiteX199" fmla="*/ 594541 w 617401"/>
                <a:gd name="connsiteY199" fmla="*/ 297275 h 685800"/>
                <a:gd name="connsiteX200" fmla="*/ 571682 w 617401"/>
                <a:gd name="connsiteY200" fmla="*/ 32013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617401" h="685800">
                  <a:moveTo>
                    <a:pt x="617401" y="68580"/>
                  </a:moveTo>
                  <a:lnTo>
                    <a:pt x="617401" y="22860"/>
                  </a:lnTo>
                  <a:lnTo>
                    <a:pt x="594541" y="22860"/>
                  </a:lnTo>
                  <a:lnTo>
                    <a:pt x="594541" y="62484"/>
                  </a:lnTo>
                  <a:lnTo>
                    <a:pt x="571682" y="77724"/>
                  </a:lnTo>
                  <a:lnTo>
                    <a:pt x="548822" y="62484"/>
                  </a:lnTo>
                  <a:lnTo>
                    <a:pt x="548822" y="22860"/>
                  </a:lnTo>
                  <a:lnTo>
                    <a:pt x="525962" y="22860"/>
                  </a:lnTo>
                  <a:lnTo>
                    <a:pt x="525962" y="68580"/>
                  </a:lnTo>
                  <a:cubicBezTo>
                    <a:pt x="525962" y="72390"/>
                    <a:pt x="527866" y="76009"/>
                    <a:pt x="531010" y="78105"/>
                  </a:cubicBezTo>
                  <a:lnTo>
                    <a:pt x="548154" y="89535"/>
                  </a:lnTo>
                  <a:cubicBezTo>
                    <a:pt x="534534" y="102203"/>
                    <a:pt x="533772" y="123444"/>
                    <a:pt x="546250" y="137160"/>
                  </a:cubicBezTo>
                  <a:cubicBezTo>
                    <a:pt x="540535" y="143446"/>
                    <a:pt x="537391" y="151543"/>
                    <a:pt x="537296" y="160020"/>
                  </a:cubicBezTo>
                  <a:lnTo>
                    <a:pt x="537296" y="262890"/>
                  </a:lnTo>
                  <a:lnTo>
                    <a:pt x="457287" y="262890"/>
                  </a:lnTo>
                  <a:lnTo>
                    <a:pt x="457287" y="240030"/>
                  </a:lnTo>
                  <a:cubicBezTo>
                    <a:pt x="457287" y="233743"/>
                    <a:pt x="452143" y="228600"/>
                    <a:pt x="445856" y="228600"/>
                  </a:cubicBezTo>
                  <a:lnTo>
                    <a:pt x="354416" y="228600"/>
                  </a:lnTo>
                  <a:lnTo>
                    <a:pt x="354416" y="205740"/>
                  </a:lnTo>
                  <a:lnTo>
                    <a:pt x="468716" y="205740"/>
                  </a:lnTo>
                  <a:cubicBezTo>
                    <a:pt x="475003" y="205740"/>
                    <a:pt x="480146" y="200596"/>
                    <a:pt x="480146" y="194310"/>
                  </a:cubicBezTo>
                  <a:lnTo>
                    <a:pt x="480146" y="80010"/>
                  </a:lnTo>
                  <a:cubicBezTo>
                    <a:pt x="480146" y="73723"/>
                    <a:pt x="475003" y="68580"/>
                    <a:pt x="468716" y="68580"/>
                  </a:cubicBezTo>
                  <a:lnTo>
                    <a:pt x="445856" y="68580"/>
                  </a:lnTo>
                  <a:lnTo>
                    <a:pt x="445856" y="45720"/>
                  </a:lnTo>
                  <a:cubicBezTo>
                    <a:pt x="445856" y="39433"/>
                    <a:pt x="440713" y="34290"/>
                    <a:pt x="434426" y="34290"/>
                  </a:cubicBezTo>
                  <a:lnTo>
                    <a:pt x="434426" y="0"/>
                  </a:lnTo>
                  <a:lnTo>
                    <a:pt x="411566" y="0"/>
                  </a:lnTo>
                  <a:lnTo>
                    <a:pt x="411566" y="34290"/>
                  </a:lnTo>
                  <a:lnTo>
                    <a:pt x="388706" y="34290"/>
                  </a:lnTo>
                  <a:lnTo>
                    <a:pt x="388706" y="0"/>
                  </a:lnTo>
                  <a:lnTo>
                    <a:pt x="365846" y="0"/>
                  </a:lnTo>
                  <a:lnTo>
                    <a:pt x="365846" y="34290"/>
                  </a:lnTo>
                  <a:cubicBezTo>
                    <a:pt x="359560" y="34290"/>
                    <a:pt x="354416" y="39433"/>
                    <a:pt x="354416" y="45720"/>
                  </a:cubicBezTo>
                  <a:lnTo>
                    <a:pt x="354416" y="68580"/>
                  </a:lnTo>
                  <a:lnTo>
                    <a:pt x="262976" y="68580"/>
                  </a:lnTo>
                  <a:lnTo>
                    <a:pt x="262976" y="45720"/>
                  </a:lnTo>
                  <a:cubicBezTo>
                    <a:pt x="262976" y="39433"/>
                    <a:pt x="257833" y="34290"/>
                    <a:pt x="251546" y="34290"/>
                  </a:cubicBezTo>
                  <a:lnTo>
                    <a:pt x="251546" y="0"/>
                  </a:lnTo>
                  <a:lnTo>
                    <a:pt x="228687" y="0"/>
                  </a:lnTo>
                  <a:lnTo>
                    <a:pt x="228687" y="34290"/>
                  </a:lnTo>
                  <a:lnTo>
                    <a:pt x="205826" y="34290"/>
                  </a:lnTo>
                  <a:lnTo>
                    <a:pt x="205826" y="0"/>
                  </a:lnTo>
                  <a:lnTo>
                    <a:pt x="182966" y="0"/>
                  </a:lnTo>
                  <a:lnTo>
                    <a:pt x="182966" y="34290"/>
                  </a:lnTo>
                  <a:cubicBezTo>
                    <a:pt x="176679" y="34290"/>
                    <a:pt x="171537" y="39433"/>
                    <a:pt x="171537" y="45720"/>
                  </a:cubicBezTo>
                  <a:lnTo>
                    <a:pt x="171537" y="68580"/>
                  </a:lnTo>
                  <a:lnTo>
                    <a:pt x="148676" y="68580"/>
                  </a:lnTo>
                  <a:cubicBezTo>
                    <a:pt x="142390" y="68580"/>
                    <a:pt x="137246" y="73723"/>
                    <a:pt x="137246" y="80010"/>
                  </a:cubicBezTo>
                  <a:lnTo>
                    <a:pt x="137246" y="194310"/>
                  </a:lnTo>
                  <a:cubicBezTo>
                    <a:pt x="137246" y="200596"/>
                    <a:pt x="142390" y="205740"/>
                    <a:pt x="148676" y="205740"/>
                  </a:cubicBezTo>
                  <a:lnTo>
                    <a:pt x="262976" y="205740"/>
                  </a:lnTo>
                  <a:lnTo>
                    <a:pt x="262976" y="228600"/>
                  </a:lnTo>
                  <a:lnTo>
                    <a:pt x="171537" y="228600"/>
                  </a:lnTo>
                  <a:cubicBezTo>
                    <a:pt x="165250" y="228600"/>
                    <a:pt x="160106" y="233743"/>
                    <a:pt x="160106" y="240030"/>
                  </a:cubicBezTo>
                  <a:lnTo>
                    <a:pt x="160106" y="262890"/>
                  </a:lnTo>
                  <a:lnTo>
                    <a:pt x="80096" y="262890"/>
                  </a:lnTo>
                  <a:lnTo>
                    <a:pt x="80096" y="160020"/>
                  </a:lnTo>
                  <a:cubicBezTo>
                    <a:pt x="80096" y="151543"/>
                    <a:pt x="76858" y="143446"/>
                    <a:pt x="71143" y="137160"/>
                  </a:cubicBezTo>
                  <a:cubicBezTo>
                    <a:pt x="83715" y="123444"/>
                    <a:pt x="82858" y="102203"/>
                    <a:pt x="69332" y="89440"/>
                  </a:cubicBezTo>
                  <a:lnTo>
                    <a:pt x="86478" y="78010"/>
                  </a:lnTo>
                  <a:cubicBezTo>
                    <a:pt x="89621" y="75914"/>
                    <a:pt x="91526" y="72295"/>
                    <a:pt x="91526" y="68485"/>
                  </a:cubicBezTo>
                  <a:lnTo>
                    <a:pt x="91526" y="22765"/>
                  </a:lnTo>
                  <a:lnTo>
                    <a:pt x="68666" y="22765"/>
                  </a:lnTo>
                  <a:lnTo>
                    <a:pt x="68666" y="62389"/>
                  </a:lnTo>
                  <a:lnTo>
                    <a:pt x="45806" y="77629"/>
                  </a:lnTo>
                  <a:lnTo>
                    <a:pt x="22946" y="62389"/>
                  </a:lnTo>
                  <a:lnTo>
                    <a:pt x="22946" y="22765"/>
                  </a:lnTo>
                  <a:lnTo>
                    <a:pt x="87" y="22765"/>
                  </a:lnTo>
                  <a:lnTo>
                    <a:pt x="87" y="68485"/>
                  </a:lnTo>
                  <a:cubicBezTo>
                    <a:pt x="87" y="72295"/>
                    <a:pt x="1991" y="75914"/>
                    <a:pt x="5134" y="78010"/>
                  </a:cubicBezTo>
                  <a:lnTo>
                    <a:pt x="22279" y="89440"/>
                  </a:lnTo>
                  <a:cubicBezTo>
                    <a:pt x="8658" y="102108"/>
                    <a:pt x="7897" y="123349"/>
                    <a:pt x="20375" y="137065"/>
                  </a:cubicBezTo>
                  <a:cubicBezTo>
                    <a:pt x="14659" y="143351"/>
                    <a:pt x="11516" y="151447"/>
                    <a:pt x="11421" y="159925"/>
                  </a:cubicBezTo>
                  <a:lnTo>
                    <a:pt x="11421" y="267176"/>
                  </a:lnTo>
                  <a:cubicBezTo>
                    <a:pt x="-5248" y="286036"/>
                    <a:pt x="-3438" y="314801"/>
                    <a:pt x="15326" y="331375"/>
                  </a:cubicBezTo>
                  <a:cubicBezTo>
                    <a:pt x="32566" y="346615"/>
                    <a:pt x="58380" y="346615"/>
                    <a:pt x="75619" y="331375"/>
                  </a:cubicBezTo>
                  <a:lnTo>
                    <a:pt x="160011" y="331375"/>
                  </a:lnTo>
                  <a:lnTo>
                    <a:pt x="160011" y="514350"/>
                  </a:lnTo>
                  <a:cubicBezTo>
                    <a:pt x="160011" y="520636"/>
                    <a:pt x="165154" y="525780"/>
                    <a:pt x="171441" y="525780"/>
                  </a:cubicBezTo>
                  <a:lnTo>
                    <a:pt x="194300" y="525780"/>
                  </a:lnTo>
                  <a:lnTo>
                    <a:pt x="194300" y="617220"/>
                  </a:lnTo>
                  <a:lnTo>
                    <a:pt x="171441" y="617220"/>
                  </a:lnTo>
                  <a:cubicBezTo>
                    <a:pt x="165154" y="617220"/>
                    <a:pt x="160011" y="622363"/>
                    <a:pt x="160011" y="628650"/>
                  </a:cubicBezTo>
                  <a:lnTo>
                    <a:pt x="160011" y="674370"/>
                  </a:lnTo>
                  <a:cubicBezTo>
                    <a:pt x="160011" y="680656"/>
                    <a:pt x="165154" y="685800"/>
                    <a:pt x="171441" y="685800"/>
                  </a:cubicBezTo>
                  <a:lnTo>
                    <a:pt x="285741" y="685800"/>
                  </a:lnTo>
                  <a:cubicBezTo>
                    <a:pt x="292027" y="685800"/>
                    <a:pt x="297171" y="680656"/>
                    <a:pt x="297171" y="674370"/>
                  </a:cubicBezTo>
                  <a:lnTo>
                    <a:pt x="297171" y="628650"/>
                  </a:lnTo>
                  <a:cubicBezTo>
                    <a:pt x="297171" y="622363"/>
                    <a:pt x="292027" y="617220"/>
                    <a:pt x="285741" y="617220"/>
                  </a:cubicBezTo>
                  <a:lnTo>
                    <a:pt x="285741" y="525780"/>
                  </a:lnTo>
                  <a:lnTo>
                    <a:pt x="331461" y="525780"/>
                  </a:lnTo>
                  <a:lnTo>
                    <a:pt x="331461" y="617220"/>
                  </a:lnTo>
                  <a:cubicBezTo>
                    <a:pt x="325175" y="617220"/>
                    <a:pt x="320031" y="622363"/>
                    <a:pt x="320031" y="628650"/>
                  </a:cubicBezTo>
                  <a:lnTo>
                    <a:pt x="320031" y="674370"/>
                  </a:lnTo>
                  <a:cubicBezTo>
                    <a:pt x="320031" y="680656"/>
                    <a:pt x="325175" y="685800"/>
                    <a:pt x="331461" y="685800"/>
                  </a:cubicBezTo>
                  <a:lnTo>
                    <a:pt x="445761" y="685800"/>
                  </a:lnTo>
                  <a:cubicBezTo>
                    <a:pt x="452047" y="685800"/>
                    <a:pt x="457191" y="680656"/>
                    <a:pt x="457191" y="674370"/>
                  </a:cubicBezTo>
                  <a:lnTo>
                    <a:pt x="457191" y="628650"/>
                  </a:lnTo>
                  <a:cubicBezTo>
                    <a:pt x="457191" y="622363"/>
                    <a:pt x="452047" y="617220"/>
                    <a:pt x="445761" y="617220"/>
                  </a:cubicBezTo>
                  <a:lnTo>
                    <a:pt x="422900" y="617220"/>
                  </a:lnTo>
                  <a:lnTo>
                    <a:pt x="422900" y="525780"/>
                  </a:lnTo>
                  <a:lnTo>
                    <a:pt x="445761" y="525780"/>
                  </a:lnTo>
                  <a:cubicBezTo>
                    <a:pt x="452047" y="525780"/>
                    <a:pt x="457191" y="520636"/>
                    <a:pt x="457191" y="514350"/>
                  </a:cubicBezTo>
                  <a:lnTo>
                    <a:pt x="457191" y="331375"/>
                  </a:lnTo>
                  <a:lnTo>
                    <a:pt x="541583" y="331375"/>
                  </a:lnTo>
                  <a:cubicBezTo>
                    <a:pt x="560442" y="348043"/>
                    <a:pt x="589208" y="346234"/>
                    <a:pt x="605781" y="327470"/>
                  </a:cubicBezTo>
                  <a:cubicBezTo>
                    <a:pt x="621021" y="310229"/>
                    <a:pt x="621021" y="284416"/>
                    <a:pt x="605781" y="267176"/>
                  </a:cubicBezTo>
                  <a:lnTo>
                    <a:pt x="605781" y="159925"/>
                  </a:lnTo>
                  <a:cubicBezTo>
                    <a:pt x="605781" y="151447"/>
                    <a:pt x="602543" y="143351"/>
                    <a:pt x="596827" y="137065"/>
                  </a:cubicBezTo>
                  <a:cubicBezTo>
                    <a:pt x="609401" y="123349"/>
                    <a:pt x="608544" y="102108"/>
                    <a:pt x="595018" y="89345"/>
                  </a:cubicBezTo>
                  <a:lnTo>
                    <a:pt x="612163" y="77914"/>
                  </a:lnTo>
                  <a:cubicBezTo>
                    <a:pt x="615497" y="75914"/>
                    <a:pt x="617401" y="72390"/>
                    <a:pt x="617401" y="68580"/>
                  </a:cubicBezTo>
                  <a:close/>
                  <a:moveTo>
                    <a:pt x="45711" y="148685"/>
                  </a:moveTo>
                  <a:cubicBezTo>
                    <a:pt x="51997" y="148685"/>
                    <a:pt x="57141" y="153829"/>
                    <a:pt x="57141" y="160115"/>
                  </a:cubicBezTo>
                  <a:lnTo>
                    <a:pt x="57141" y="253174"/>
                  </a:lnTo>
                  <a:cubicBezTo>
                    <a:pt x="53426" y="252127"/>
                    <a:pt x="49616" y="251555"/>
                    <a:pt x="45711" y="251555"/>
                  </a:cubicBezTo>
                  <a:cubicBezTo>
                    <a:pt x="41806" y="251650"/>
                    <a:pt x="37996" y="252127"/>
                    <a:pt x="34281" y="253174"/>
                  </a:cubicBezTo>
                  <a:lnTo>
                    <a:pt x="34281" y="160115"/>
                  </a:lnTo>
                  <a:cubicBezTo>
                    <a:pt x="34281" y="153733"/>
                    <a:pt x="39330" y="148685"/>
                    <a:pt x="45711" y="148685"/>
                  </a:cubicBezTo>
                  <a:close/>
                  <a:moveTo>
                    <a:pt x="34281" y="114300"/>
                  </a:moveTo>
                  <a:cubicBezTo>
                    <a:pt x="34281" y="108013"/>
                    <a:pt x="39425" y="102870"/>
                    <a:pt x="45711" y="102870"/>
                  </a:cubicBezTo>
                  <a:cubicBezTo>
                    <a:pt x="51997" y="102870"/>
                    <a:pt x="57141" y="108013"/>
                    <a:pt x="57141" y="114300"/>
                  </a:cubicBezTo>
                  <a:cubicBezTo>
                    <a:pt x="57141" y="120587"/>
                    <a:pt x="51997" y="125730"/>
                    <a:pt x="45711" y="125730"/>
                  </a:cubicBezTo>
                  <a:cubicBezTo>
                    <a:pt x="39330" y="125730"/>
                    <a:pt x="34281" y="120682"/>
                    <a:pt x="34281" y="114300"/>
                  </a:cubicBezTo>
                  <a:close/>
                  <a:moveTo>
                    <a:pt x="45711" y="320135"/>
                  </a:moveTo>
                  <a:cubicBezTo>
                    <a:pt x="33043" y="320135"/>
                    <a:pt x="22850" y="309943"/>
                    <a:pt x="22850" y="297275"/>
                  </a:cubicBezTo>
                  <a:cubicBezTo>
                    <a:pt x="22850" y="284607"/>
                    <a:pt x="33043" y="274415"/>
                    <a:pt x="45711" y="274415"/>
                  </a:cubicBezTo>
                  <a:cubicBezTo>
                    <a:pt x="58380" y="274415"/>
                    <a:pt x="68571" y="284607"/>
                    <a:pt x="68571" y="297275"/>
                  </a:cubicBezTo>
                  <a:cubicBezTo>
                    <a:pt x="68571" y="309943"/>
                    <a:pt x="58284" y="320135"/>
                    <a:pt x="45711" y="320135"/>
                  </a:cubicBezTo>
                  <a:close/>
                  <a:moveTo>
                    <a:pt x="89811" y="308705"/>
                  </a:moveTo>
                  <a:cubicBezTo>
                    <a:pt x="92002" y="301276"/>
                    <a:pt x="92002" y="293275"/>
                    <a:pt x="89811" y="285845"/>
                  </a:cubicBezTo>
                  <a:lnTo>
                    <a:pt x="160011" y="285845"/>
                  </a:lnTo>
                  <a:lnTo>
                    <a:pt x="160011" y="308705"/>
                  </a:lnTo>
                  <a:lnTo>
                    <a:pt x="89811" y="308705"/>
                  </a:lnTo>
                  <a:close/>
                  <a:moveTo>
                    <a:pt x="377276" y="57150"/>
                  </a:moveTo>
                  <a:lnTo>
                    <a:pt x="422996" y="57150"/>
                  </a:lnTo>
                  <a:lnTo>
                    <a:pt x="422996" y="68580"/>
                  </a:lnTo>
                  <a:lnTo>
                    <a:pt x="377276" y="68580"/>
                  </a:lnTo>
                  <a:lnTo>
                    <a:pt x="377276" y="57150"/>
                  </a:lnTo>
                  <a:close/>
                  <a:moveTo>
                    <a:pt x="194300" y="57150"/>
                  </a:moveTo>
                  <a:lnTo>
                    <a:pt x="240021" y="57150"/>
                  </a:lnTo>
                  <a:lnTo>
                    <a:pt x="240021" y="68580"/>
                  </a:lnTo>
                  <a:lnTo>
                    <a:pt x="194300" y="68580"/>
                  </a:lnTo>
                  <a:lnTo>
                    <a:pt x="194300" y="57150"/>
                  </a:lnTo>
                  <a:close/>
                  <a:moveTo>
                    <a:pt x="160011" y="91440"/>
                  </a:moveTo>
                  <a:lnTo>
                    <a:pt x="457287" y="91440"/>
                  </a:lnTo>
                  <a:lnTo>
                    <a:pt x="457287" y="182880"/>
                  </a:lnTo>
                  <a:lnTo>
                    <a:pt x="160011" y="182880"/>
                  </a:lnTo>
                  <a:lnTo>
                    <a:pt x="160011" y="91440"/>
                  </a:lnTo>
                  <a:close/>
                  <a:moveTo>
                    <a:pt x="285741" y="205835"/>
                  </a:moveTo>
                  <a:lnTo>
                    <a:pt x="331461" y="205835"/>
                  </a:lnTo>
                  <a:lnTo>
                    <a:pt x="331461" y="228695"/>
                  </a:lnTo>
                  <a:lnTo>
                    <a:pt x="285741" y="228695"/>
                  </a:lnTo>
                  <a:lnTo>
                    <a:pt x="285741" y="205835"/>
                  </a:lnTo>
                  <a:close/>
                  <a:moveTo>
                    <a:pt x="274311" y="663130"/>
                  </a:moveTo>
                  <a:lnTo>
                    <a:pt x="182871" y="663130"/>
                  </a:lnTo>
                  <a:lnTo>
                    <a:pt x="182871" y="640270"/>
                  </a:lnTo>
                  <a:lnTo>
                    <a:pt x="274311" y="640270"/>
                  </a:lnTo>
                  <a:lnTo>
                    <a:pt x="274311" y="663130"/>
                  </a:lnTo>
                  <a:close/>
                  <a:moveTo>
                    <a:pt x="262881" y="617411"/>
                  </a:moveTo>
                  <a:lnTo>
                    <a:pt x="217161" y="617411"/>
                  </a:lnTo>
                  <a:lnTo>
                    <a:pt x="217161" y="525970"/>
                  </a:lnTo>
                  <a:lnTo>
                    <a:pt x="262881" y="525970"/>
                  </a:lnTo>
                  <a:lnTo>
                    <a:pt x="262881" y="617411"/>
                  </a:lnTo>
                  <a:close/>
                  <a:moveTo>
                    <a:pt x="434426" y="663130"/>
                  </a:moveTo>
                  <a:lnTo>
                    <a:pt x="342987" y="663130"/>
                  </a:lnTo>
                  <a:lnTo>
                    <a:pt x="342987" y="640270"/>
                  </a:lnTo>
                  <a:lnTo>
                    <a:pt x="434426" y="640270"/>
                  </a:lnTo>
                  <a:lnTo>
                    <a:pt x="434426" y="663130"/>
                  </a:lnTo>
                  <a:close/>
                  <a:moveTo>
                    <a:pt x="400137" y="617411"/>
                  </a:moveTo>
                  <a:lnTo>
                    <a:pt x="354416" y="617411"/>
                  </a:lnTo>
                  <a:lnTo>
                    <a:pt x="354416" y="525970"/>
                  </a:lnTo>
                  <a:lnTo>
                    <a:pt x="400137" y="525970"/>
                  </a:lnTo>
                  <a:lnTo>
                    <a:pt x="400137" y="617411"/>
                  </a:lnTo>
                  <a:close/>
                  <a:moveTo>
                    <a:pt x="434426" y="503111"/>
                  </a:moveTo>
                  <a:lnTo>
                    <a:pt x="182871" y="503111"/>
                  </a:lnTo>
                  <a:lnTo>
                    <a:pt x="182871" y="251555"/>
                  </a:lnTo>
                  <a:lnTo>
                    <a:pt x="434426" y="251555"/>
                  </a:lnTo>
                  <a:lnTo>
                    <a:pt x="434426" y="503111"/>
                  </a:lnTo>
                  <a:close/>
                  <a:moveTo>
                    <a:pt x="571682" y="125730"/>
                  </a:moveTo>
                  <a:cubicBezTo>
                    <a:pt x="565395" y="125730"/>
                    <a:pt x="560251" y="120587"/>
                    <a:pt x="560251" y="114300"/>
                  </a:cubicBezTo>
                  <a:cubicBezTo>
                    <a:pt x="560251" y="108013"/>
                    <a:pt x="565395" y="102870"/>
                    <a:pt x="571682" y="102870"/>
                  </a:cubicBezTo>
                  <a:cubicBezTo>
                    <a:pt x="577968" y="102870"/>
                    <a:pt x="583112" y="108013"/>
                    <a:pt x="583112" y="114300"/>
                  </a:cubicBezTo>
                  <a:cubicBezTo>
                    <a:pt x="583112" y="120682"/>
                    <a:pt x="577968" y="125730"/>
                    <a:pt x="571682" y="125730"/>
                  </a:cubicBezTo>
                  <a:close/>
                  <a:moveTo>
                    <a:pt x="583112" y="160115"/>
                  </a:moveTo>
                  <a:lnTo>
                    <a:pt x="583112" y="253174"/>
                  </a:lnTo>
                  <a:cubicBezTo>
                    <a:pt x="575682" y="250984"/>
                    <a:pt x="567681" y="250984"/>
                    <a:pt x="560251" y="253174"/>
                  </a:cubicBezTo>
                  <a:lnTo>
                    <a:pt x="560251" y="160115"/>
                  </a:lnTo>
                  <a:cubicBezTo>
                    <a:pt x="560251" y="153829"/>
                    <a:pt x="565395" y="148685"/>
                    <a:pt x="571682" y="148685"/>
                  </a:cubicBezTo>
                  <a:cubicBezTo>
                    <a:pt x="577968" y="148685"/>
                    <a:pt x="583112" y="153733"/>
                    <a:pt x="583112" y="160115"/>
                  </a:cubicBezTo>
                  <a:close/>
                  <a:moveTo>
                    <a:pt x="457287" y="285845"/>
                  </a:moveTo>
                  <a:lnTo>
                    <a:pt x="527486" y="285845"/>
                  </a:lnTo>
                  <a:cubicBezTo>
                    <a:pt x="525294" y="293275"/>
                    <a:pt x="525294" y="301276"/>
                    <a:pt x="527486" y="308705"/>
                  </a:cubicBezTo>
                  <a:lnTo>
                    <a:pt x="457287" y="308705"/>
                  </a:lnTo>
                  <a:lnTo>
                    <a:pt x="457287" y="285845"/>
                  </a:lnTo>
                  <a:close/>
                  <a:moveTo>
                    <a:pt x="571682" y="320135"/>
                  </a:moveTo>
                  <a:cubicBezTo>
                    <a:pt x="559013" y="320135"/>
                    <a:pt x="548822" y="309943"/>
                    <a:pt x="548822" y="297275"/>
                  </a:cubicBezTo>
                  <a:cubicBezTo>
                    <a:pt x="548822" y="284607"/>
                    <a:pt x="559013" y="274415"/>
                    <a:pt x="571682" y="274415"/>
                  </a:cubicBezTo>
                  <a:cubicBezTo>
                    <a:pt x="584350" y="274415"/>
                    <a:pt x="594541" y="284607"/>
                    <a:pt x="594541" y="297275"/>
                  </a:cubicBezTo>
                  <a:cubicBezTo>
                    <a:pt x="594541" y="309943"/>
                    <a:pt x="584254" y="320135"/>
                    <a:pt x="571682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94">
              <a:extLst>
                <a:ext uri="{FF2B5EF4-FFF2-40B4-BE49-F238E27FC236}">
                  <a16:creationId xmlns:a16="http://schemas.microsoft.com/office/drawing/2014/main" id="{24D2430D-A2BF-4711-AC41-9F1A6EFBA221}"/>
                </a:ext>
              </a:extLst>
            </p:cNvPr>
            <p:cNvSpPr/>
            <p:nvPr/>
          </p:nvSpPr>
          <p:spPr>
            <a:xfrm>
              <a:off x="10996993" y="4952809"/>
              <a:ext cx="160019" cy="160019"/>
            </a:xfrm>
            <a:custGeom>
              <a:avLst/>
              <a:gdLst>
                <a:gd name="connsiteX0" fmla="*/ 22859 w 160019"/>
                <a:gd name="connsiteY0" fmla="*/ 125730 h 160019"/>
                <a:gd name="connsiteX1" fmla="*/ 34290 w 160019"/>
                <a:gd name="connsiteY1" fmla="*/ 137160 h 160019"/>
                <a:gd name="connsiteX2" fmla="*/ 45719 w 160019"/>
                <a:gd name="connsiteY2" fmla="*/ 137160 h 160019"/>
                <a:gd name="connsiteX3" fmla="*/ 45719 w 160019"/>
                <a:gd name="connsiteY3" fmla="*/ 160020 h 160019"/>
                <a:gd name="connsiteX4" fmla="*/ 68580 w 160019"/>
                <a:gd name="connsiteY4" fmla="*/ 160020 h 160019"/>
                <a:gd name="connsiteX5" fmla="*/ 68580 w 160019"/>
                <a:gd name="connsiteY5" fmla="*/ 137160 h 160019"/>
                <a:gd name="connsiteX6" fmla="*/ 91440 w 160019"/>
                <a:gd name="connsiteY6" fmla="*/ 137160 h 160019"/>
                <a:gd name="connsiteX7" fmla="*/ 91440 w 160019"/>
                <a:gd name="connsiteY7" fmla="*/ 160020 h 160019"/>
                <a:gd name="connsiteX8" fmla="*/ 114300 w 160019"/>
                <a:gd name="connsiteY8" fmla="*/ 160020 h 160019"/>
                <a:gd name="connsiteX9" fmla="*/ 114300 w 160019"/>
                <a:gd name="connsiteY9" fmla="*/ 119063 h 160019"/>
                <a:gd name="connsiteX10" fmla="*/ 119063 w 160019"/>
                <a:gd name="connsiteY10" fmla="*/ 114300 h 160019"/>
                <a:gd name="connsiteX11" fmla="*/ 160019 w 160019"/>
                <a:gd name="connsiteY11" fmla="*/ 114300 h 160019"/>
                <a:gd name="connsiteX12" fmla="*/ 160019 w 160019"/>
                <a:gd name="connsiteY12" fmla="*/ 91440 h 160019"/>
                <a:gd name="connsiteX13" fmla="*/ 137159 w 160019"/>
                <a:gd name="connsiteY13" fmla="*/ 91440 h 160019"/>
                <a:gd name="connsiteX14" fmla="*/ 137159 w 160019"/>
                <a:gd name="connsiteY14" fmla="*/ 68580 h 160019"/>
                <a:gd name="connsiteX15" fmla="*/ 160019 w 160019"/>
                <a:gd name="connsiteY15" fmla="*/ 68580 h 160019"/>
                <a:gd name="connsiteX16" fmla="*/ 160019 w 160019"/>
                <a:gd name="connsiteY16" fmla="*/ 45720 h 160019"/>
                <a:gd name="connsiteX17" fmla="*/ 137159 w 160019"/>
                <a:gd name="connsiteY17" fmla="*/ 45720 h 160019"/>
                <a:gd name="connsiteX18" fmla="*/ 137159 w 160019"/>
                <a:gd name="connsiteY18" fmla="*/ 34290 h 160019"/>
                <a:gd name="connsiteX19" fmla="*/ 125730 w 160019"/>
                <a:gd name="connsiteY19" fmla="*/ 22860 h 160019"/>
                <a:gd name="connsiteX20" fmla="*/ 114300 w 160019"/>
                <a:gd name="connsiteY20" fmla="*/ 22860 h 160019"/>
                <a:gd name="connsiteX21" fmla="*/ 114300 w 160019"/>
                <a:gd name="connsiteY21" fmla="*/ 0 h 160019"/>
                <a:gd name="connsiteX22" fmla="*/ 91440 w 160019"/>
                <a:gd name="connsiteY22" fmla="*/ 0 h 160019"/>
                <a:gd name="connsiteX23" fmla="*/ 91440 w 160019"/>
                <a:gd name="connsiteY23" fmla="*/ 22860 h 160019"/>
                <a:gd name="connsiteX24" fmla="*/ 68580 w 160019"/>
                <a:gd name="connsiteY24" fmla="*/ 22860 h 160019"/>
                <a:gd name="connsiteX25" fmla="*/ 68580 w 160019"/>
                <a:gd name="connsiteY25" fmla="*/ 0 h 160019"/>
                <a:gd name="connsiteX26" fmla="*/ 45719 w 160019"/>
                <a:gd name="connsiteY26" fmla="*/ 0 h 160019"/>
                <a:gd name="connsiteX27" fmla="*/ 45719 w 160019"/>
                <a:gd name="connsiteY27" fmla="*/ 22860 h 160019"/>
                <a:gd name="connsiteX28" fmla="*/ 34290 w 160019"/>
                <a:gd name="connsiteY28" fmla="*/ 22860 h 160019"/>
                <a:gd name="connsiteX29" fmla="*/ 22859 w 160019"/>
                <a:gd name="connsiteY29" fmla="*/ 34290 h 160019"/>
                <a:gd name="connsiteX30" fmla="*/ 22859 w 160019"/>
                <a:gd name="connsiteY30" fmla="*/ 45720 h 160019"/>
                <a:gd name="connsiteX31" fmla="*/ 0 w 160019"/>
                <a:gd name="connsiteY31" fmla="*/ 45720 h 160019"/>
                <a:gd name="connsiteX32" fmla="*/ 0 w 160019"/>
                <a:gd name="connsiteY32" fmla="*/ 68580 h 160019"/>
                <a:gd name="connsiteX33" fmla="*/ 22859 w 160019"/>
                <a:gd name="connsiteY33" fmla="*/ 68580 h 160019"/>
                <a:gd name="connsiteX34" fmla="*/ 22859 w 160019"/>
                <a:gd name="connsiteY34" fmla="*/ 91440 h 160019"/>
                <a:gd name="connsiteX35" fmla="*/ 0 w 160019"/>
                <a:gd name="connsiteY35" fmla="*/ 91440 h 160019"/>
                <a:gd name="connsiteX36" fmla="*/ 0 w 160019"/>
                <a:gd name="connsiteY36" fmla="*/ 114300 h 160019"/>
                <a:gd name="connsiteX37" fmla="*/ 22859 w 160019"/>
                <a:gd name="connsiteY37" fmla="*/ 114300 h 160019"/>
                <a:gd name="connsiteX38" fmla="*/ 22859 w 160019"/>
                <a:gd name="connsiteY38" fmla="*/ 125730 h 160019"/>
                <a:gd name="connsiteX39" fmla="*/ 45719 w 160019"/>
                <a:gd name="connsiteY39" fmla="*/ 45625 h 160019"/>
                <a:gd name="connsiteX40" fmla="*/ 114300 w 160019"/>
                <a:gd name="connsiteY40" fmla="*/ 45625 h 160019"/>
                <a:gd name="connsiteX41" fmla="*/ 114300 w 160019"/>
                <a:gd name="connsiteY41" fmla="*/ 86582 h 160019"/>
                <a:gd name="connsiteX42" fmla="*/ 86677 w 160019"/>
                <a:gd name="connsiteY42" fmla="*/ 114205 h 160019"/>
                <a:gd name="connsiteX43" fmla="*/ 45624 w 160019"/>
                <a:gd name="connsiteY43" fmla="*/ 114205 h 160019"/>
                <a:gd name="connsiteX44" fmla="*/ 45624 w 160019"/>
                <a:gd name="connsiteY44" fmla="*/ 45625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0019" h="160019">
                  <a:moveTo>
                    <a:pt x="22859" y="125730"/>
                  </a:moveTo>
                  <a:cubicBezTo>
                    <a:pt x="22859" y="132016"/>
                    <a:pt x="28003" y="137160"/>
                    <a:pt x="34290" y="137160"/>
                  </a:cubicBezTo>
                  <a:lnTo>
                    <a:pt x="45719" y="137160"/>
                  </a:lnTo>
                  <a:lnTo>
                    <a:pt x="45719" y="160020"/>
                  </a:lnTo>
                  <a:lnTo>
                    <a:pt x="68580" y="160020"/>
                  </a:lnTo>
                  <a:lnTo>
                    <a:pt x="68580" y="137160"/>
                  </a:lnTo>
                  <a:lnTo>
                    <a:pt x="91440" y="137160"/>
                  </a:lnTo>
                  <a:lnTo>
                    <a:pt x="91440" y="160020"/>
                  </a:lnTo>
                  <a:lnTo>
                    <a:pt x="114300" y="160020"/>
                  </a:lnTo>
                  <a:lnTo>
                    <a:pt x="114300" y="119063"/>
                  </a:lnTo>
                  <a:lnTo>
                    <a:pt x="119063" y="114300"/>
                  </a:lnTo>
                  <a:lnTo>
                    <a:pt x="160019" y="114300"/>
                  </a:lnTo>
                  <a:lnTo>
                    <a:pt x="160019" y="91440"/>
                  </a:lnTo>
                  <a:lnTo>
                    <a:pt x="137159" y="91440"/>
                  </a:lnTo>
                  <a:lnTo>
                    <a:pt x="137159" y="68580"/>
                  </a:lnTo>
                  <a:lnTo>
                    <a:pt x="160019" y="68580"/>
                  </a:lnTo>
                  <a:lnTo>
                    <a:pt x="160019" y="45720"/>
                  </a:lnTo>
                  <a:lnTo>
                    <a:pt x="137159" y="45720"/>
                  </a:lnTo>
                  <a:lnTo>
                    <a:pt x="137159" y="34290"/>
                  </a:lnTo>
                  <a:cubicBezTo>
                    <a:pt x="137159" y="28004"/>
                    <a:pt x="132016" y="22860"/>
                    <a:pt x="125730" y="22860"/>
                  </a:cubicBezTo>
                  <a:lnTo>
                    <a:pt x="114300" y="22860"/>
                  </a:lnTo>
                  <a:lnTo>
                    <a:pt x="114300" y="0"/>
                  </a:lnTo>
                  <a:lnTo>
                    <a:pt x="91440" y="0"/>
                  </a:lnTo>
                  <a:lnTo>
                    <a:pt x="91440" y="22860"/>
                  </a:lnTo>
                  <a:lnTo>
                    <a:pt x="68580" y="22860"/>
                  </a:lnTo>
                  <a:lnTo>
                    <a:pt x="68580" y="0"/>
                  </a:lnTo>
                  <a:lnTo>
                    <a:pt x="45719" y="0"/>
                  </a:lnTo>
                  <a:lnTo>
                    <a:pt x="45719" y="22860"/>
                  </a:lnTo>
                  <a:lnTo>
                    <a:pt x="34290" y="22860"/>
                  </a:lnTo>
                  <a:cubicBezTo>
                    <a:pt x="28003" y="22860"/>
                    <a:pt x="22859" y="28004"/>
                    <a:pt x="22859" y="34290"/>
                  </a:cubicBezTo>
                  <a:lnTo>
                    <a:pt x="22859" y="45720"/>
                  </a:lnTo>
                  <a:lnTo>
                    <a:pt x="0" y="45720"/>
                  </a:lnTo>
                  <a:lnTo>
                    <a:pt x="0" y="68580"/>
                  </a:lnTo>
                  <a:lnTo>
                    <a:pt x="22859" y="68580"/>
                  </a:lnTo>
                  <a:lnTo>
                    <a:pt x="22859" y="91440"/>
                  </a:lnTo>
                  <a:lnTo>
                    <a:pt x="0" y="91440"/>
                  </a:lnTo>
                  <a:lnTo>
                    <a:pt x="0" y="114300"/>
                  </a:lnTo>
                  <a:lnTo>
                    <a:pt x="22859" y="114300"/>
                  </a:lnTo>
                  <a:lnTo>
                    <a:pt x="22859" y="125730"/>
                  </a:lnTo>
                  <a:close/>
                  <a:moveTo>
                    <a:pt x="45719" y="45625"/>
                  </a:moveTo>
                  <a:lnTo>
                    <a:pt x="114300" y="45625"/>
                  </a:lnTo>
                  <a:lnTo>
                    <a:pt x="114300" y="86582"/>
                  </a:lnTo>
                  <a:lnTo>
                    <a:pt x="86677" y="114205"/>
                  </a:lnTo>
                  <a:lnTo>
                    <a:pt x="45624" y="114205"/>
                  </a:lnTo>
                  <a:lnTo>
                    <a:pt x="45624" y="45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95">
              <a:extLst>
                <a:ext uri="{FF2B5EF4-FFF2-40B4-BE49-F238E27FC236}">
                  <a16:creationId xmlns:a16="http://schemas.microsoft.com/office/drawing/2014/main" id="{32D86602-06BA-40A1-96F5-4C619BF9790D}"/>
                </a:ext>
              </a:extLst>
            </p:cNvPr>
            <p:cNvSpPr/>
            <p:nvPr/>
          </p:nvSpPr>
          <p:spPr>
            <a:xfrm>
              <a:off x="11065668" y="5021293"/>
              <a:ext cx="22860" cy="22859"/>
            </a:xfrm>
            <a:custGeom>
              <a:avLst/>
              <a:gdLst>
                <a:gd name="connsiteX0" fmla="*/ 0 w 22860"/>
                <a:gd name="connsiteY0" fmla="*/ 0 h 22859"/>
                <a:gd name="connsiteX1" fmla="*/ 22860 w 22860"/>
                <a:gd name="connsiteY1" fmla="*/ 0 h 22859"/>
                <a:gd name="connsiteX2" fmla="*/ 22860 w 22860"/>
                <a:gd name="connsiteY2" fmla="*/ 22860 h 22859"/>
                <a:gd name="connsiteX3" fmla="*/ 0 w 2286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" h="22859">
                  <a:moveTo>
                    <a:pt x="0" y="0"/>
                  </a:moveTo>
                  <a:lnTo>
                    <a:pt x="22860" y="0"/>
                  </a:lnTo>
                  <a:lnTo>
                    <a:pt x="22860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aphic 1">
            <a:extLst>
              <a:ext uri="{FF2B5EF4-FFF2-40B4-BE49-F238E27FC236}">
                <a16:creationId xmlns:a16="http://schemas.microsoft.com/office/drawing/2014/main" id="{BCF55393-62A1-494F-B6F9-D1E666871055}"/>
              </a:ext>
            </a:extLst>
          </p:cNvPr>
          <p:cNvGrpSpPr>
            <a:grpSpLocks noChangeAspect="1"/>
          </p:cNvGrpSpPr>
          <p:nvPr/>
        </p:nvGrpSpPr>
        <p:grpSpPr>
          <a:xfrm>
            <a:off x="5574848" y="5114173"/>
            <a:ext cx="457200" cy="457200"/>
            <a:chOff x="10430065" y="5757862"/>
            <a:chExt cx="832675" cy="832675"/>
          </a:xfrm>
          <a:solidFill>
            <a:schemeClr val="bg2"/>
          </a:solidFill>
        </p:grpSpPr>
        <p:sp>
          <p:nvSpPr>
            <p:cNvPr id="149" name="Freeform: Shape 97">
              <a:extLst>
                <a:ext uri="{FF2B5EF4-FFF2-40B4-BE49-F238E27FC236}">
                  <a16:creationId xmlns:a16="http://schemas.microsoft.com/office/drawing/2014/main" id="{4174CECB-F9EC-4A10-853E-735082C7F832}"/>
                </a:ext>
              </a:extLst>
            </p:cNvPr>
            <p:cNvSpPr/>
            <p:nvPr/>
          </p:nvSpPr>
          <p:spPr>
            <a:xfrm>
              <a:off x="11040712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8 w 222027"/>
                <a:gd name="connsiteY13" fmla="*/ 55531 h 222027"/>
                <a:gd name="connsiteX14" fmla="*/ 27718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8" y="55531"/>
                  </a:lnTo>
                  <a:lnTo>
                    <a:pt x="27718" y="41624"/>
                  </a:lnTo>
                  <a:cubicBezTo>
                    <a:pt x="27813" y="34004"/>
                    <a:pt x="34004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98">
              <a:extLst>
                <a:ext uri="{FF2B5EF4-FFF2-40B4-BE49-F238E27FC236}">
                  <a16:creationId xmlns:a16="http://schemas.microsoft.com/office/drawing/2014/main" id="{52C35F25-1FA1-4CF8-BAA8-54E0B5796507}"/>
                </a:ext>
              </a:extLst>
            </p:cNvPr>
            <p:cNvSpPr/>
            <p:nvPr/>
          </p:nvSpPr>
          <p:spPr>
            <a:xfrm>
              <a:off x="11165680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99">
              <a:extLst>
                <a:ext uri="{FF2B5EF4-FFF2-40B4-BE49-F238E27FC236}">
                  <a16:creationId xmlns:a16="http://schemas.microsoft.com/office/drawing/2014/main" id="{035CF332-6730-4245-8BD7-7E383A5E9D81}"/>
                </a:ext>
              </a:extLst>
            </p:cNvPr>
            <p:cNvSpPr/>
            <p:nvPr/>
          </p:nvSpPr>
          <p:spPr>
            <a:xfrm>
              <a:off x="11110150" y="5882734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00">
              <a:extLst>
                <a:ext uri="{FF2B5EF4-FFF2-40B4-BE49-F238E27FC236}">
                  <a16:creationId xmlns:a16="http://schemas.microsoft.com/office/drawing/2014/main" id="{CD8CE9DF-BB6F-43AF-87B4-C5FE2E67D1AB}"/>
                </a:ext>
              </a:extLst>
            </p:cNvPr>
            <p:cNvSpPr/>
            <p:nvPr/>
          </p:nvSpPr>
          <p:spPr>
            <a:xfrm>
              <a:off x="10430065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7 w 222027"/>
                <a:gd name="connsiteY13" fmla="*/ 55531 h 222027"/>
                <a:gd name="connsiteX14" fmla="*/ 27717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7" y="55531"/>
                  </a:lnTo>
                  <a:lnTo>
                    <a:pt x="27717" y="41624"/>
                  </a:lnTo>
                  <a:cubicBezTo>
                    <a:pt x="27717" y="34004"/>
                    <a:pt x="33909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01">
              <a:extLst>
                <a:ext uri="{FF2B5EF4-FFF2-40B4-BE49-F238E27FC236}">
                  <a16:creationId xmlns:a16="http://schemas.microsoft.com/office/drawing/2014/main" id="{954B820C-F669-4FFB-9391-2A061F681997}"/>
                </a:ext>
              </a:extLst>
            </p:cNvPr>
            <p:cNvSpPr/>
            <p:nvPr/>
          </p:nvSpPr>
          <p:spPr>
            <a:xfrm>
              <a:off x="10554937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02">
              <a:extLst>
                <a:ext uri="{FF2B5EF4-FFF2-40B4-BE49-F238E27FC236}">
                  <a16:creationId xmlns:a16="http://schemas.microsoft.com/office/drawing/2014/main" id="{9E128C6D-AC82-4945-ACC1-E2C554A958E9}"/>
                </a:ext>
              </a:extLst>
            </p:cNvPr>
            <p:cNvSpPr/>
            <p:nvPr/>
          </p:nvSpPr>
          <p:spPr>
            <a:xfrm>
              <a:off x="10499406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3">
              <a:extLst>
                <a:ext uri="{FF2B5EF4-FFF2-40B4-BE49-F238E27FC236}">
                  <a16:creationId xmlns:a16="http://schemas.microsoft.com/office/drawing/2014/main" id="{52557EF8-593D-4F30-A5F1-3A0B3EE9A12F}"/>
                </a:ext>
              </a:extLst>
            </p:cNvPr>
            <p:cNvSpPr/>
            <p:nvPr/>
          </p:nvSpPr>
          <p:spPr>
            <a:xfrm>
              <a:off x="11040712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8 w 222027"/>
                <a:gd name="connsiteY13" fmla="*/ 55626 h 222027"/>
                <a:gd name="connsiteX14" fmla="*/ 27718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8" y="55626"/>
                  </a:lnTo>
                  <a:lnTo>
                    <a:pt x="27718" y="41720"/>
                  </a:lnTo>
                  <a:cubicBezTo>
                    <a:pt x="27813" y="34004"/>
                    <a:pt x="34004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4">
              <a:extLst>
                <a:ext uri="{FF2B5EF4-FFF2-40B4-BE49-F238E27FC236}">
                  <a16:creationId xmlns:a16="http://schemas.microsoft.com/office/drawing/2014/main" id="{2FC7DA1D-D8C1-4D49-BF6F-A2BDEE409127}"/>
                </a:ext>
              </a:extLst>
            </p:cNvPr>
            <p:cNvSpPr/>
            <p:nvPr/>
          </p:nvSpPr>
          <p:spPr>
            <a:xfrm>
              <a:off x="11165680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05">
              <a:extLst>
                <a:ext uri="{FF2B5EF4-FFF2-40B4-BE49-F238E27FC236}">
                  <a16:creationId xmlns:a16="http://schemas.microsoft.com/office/drawing/2014/main" id="{58793794-8B34-4F7A-BD0F-C9D686B9C869}"/>
                </a:ext>
              </a:extLst>
            </p:cNvPr>
            <p:cNvSpPr/>
            <p:nvPr/>
          </p:nvSpPr>
          <p:spPr>
            <a:xfrm>
              <a:off x="11110150" y="6493477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06">
              <a:extLst>
                <a:ext uri="{FF2B5EF4-FFF2-40B4-BE49-F238E27FC236}">
                  <a16:creationId xmlns:a16="http://schemas.microsoft.com/office/drawing/2014/main" id="{AB3A271F-5903-4855-8209-D674DE04B619}"/>
                </a:ext>
              </a:extLst>
            </p:cNvPr>
            <p:cNvSpPr/>
            <p:nvPr/>
          </p:nvSpPr>
          <p:spPr>
            <a:xfrm>
              <a:off x="10430065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7 w 222027"/>
                <a:gd name="connsiteY13" fmla="*/ 55626 h 222027"/>
                <a:gd name="connsiteX14" fmla="*/ 27717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7" y="55626"/>
                  </a:lnTo>
                  <a:lnTo>
                    <a:pt x="27717" y="41720"/>
                  </a:lnTo>
                  <a:cubicBezTo>
                    <a:pt x="27717" y="34004"/>
                    <a:pt x="33909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07">
              <a:extLst>
                <a:ext uri="{FF2B5EF4-FFF2-40B4-BE49-F238E27FC236}">
                  <a16:creationId xmlns:a16="http://schemas.microsoft.com/office/drawing/2014/main" id="{4D4C3445-FB94-4292-AD0F-7E31151E254D}"/>
                </a:ext>
              </a:extLst>
            </p:cNvPr>
            <p:cNvSpPr/>
            <p:nvPr/>
          </p:nvSpPr>
          <p:spPr>
            <a:xfrm>
              <a:off x="10554937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08">
              <a:extLst>
                <a:ext uri="{FF2B5EF4-FFF2-40B4-BE49-F238E27FC236}">
                  <a16:creationId xmlns:a16="http://schemas.microsoft.com/office/drawing/2014/main" id="{6465C382-8A9C-4284-8DB4-0451F7DEF8D4}"/>
                </a:ext>
              </a:extLst>
            </p:cNvPr>
            <p:cNvSpPr/>
            <p:nvPr/>
          </p:nvSpPr>
          <p:spPr>
            <a:xfrm>
              <a:off x="10499406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09">
              <a:extLst>
                <a:ext uri="{FF2B5EF4-FFF2-40B4-BE49-F238E27FC236}">
                  <a16:creationId xmlns:a16="http://schemas.microsoft.com/office/drawing/2014/main" id="{9CE749A1-1AA6-41C8-8D23-5015E21C1068}"/>
                </a:ext>
              </a:extLst>
            </p:cNvPr>
            <p:cNvSpPr/>
            <p:nvPr/>
          </p:nvSpPr>
          <p:spPr>
            <a:xfrm>
              <a:off x="11040808" y="6007702"/>
              <a:ext cx="124872" cy="124873"/>
            </a:xfrm>
            <a:custGeom>
              <a:avLst/>
              <a:gdLst>
                <a:gd name="connsiteX0" fmla="*/ 65246 w 124872"/>
                <a:gd name="connsiteY0" fmla="*/ 120872 h 124873"/>
                <a:gd name="connsiteX1" fmla="*/ 120776 w 124872"/>
                <a:gd name="connsiteY1" fmla="*/ 65342 h 124873"/>
                <a:gd name="connsiteX2" fmla="*/ 124873 w 124872"/>
                <a:gd name="connsiteY2" fmla="*/ 55531 h 124873"/>
                <a:gd name="connsiteX3" fmla="*/ 124873 w 124872"/>
                <a:gd name="connsiteY3" fmla="*/ 0 h 124873"/>
                <a:gd name="connsiteX4" fmla="*/ 97155 w 124872"/>
                <a:gd name="connsiteY4" fmla="*/ 0 h 124873"/>
                <a:gd name="connsiteX5" fmla="*/ 97155 w 124872"/>
                <a:gd name="connsiteY5" fmla="*/ 49816 h 124873"/>
                <a:gd name="connsiteX6" fmla="*/ 49816 w 124872"/>
                <a:gd name="connsiteY6" fmla="*/ 97155 h 124873"/>
                <a:gd name="connsiteX7" fmla="*/ 0 w 124872"/>
                <a:gd name="connsiteY7" fmla="*/ 97155 h 124873"/>
                <a:gd name="connsiteX8" fmla="*/ 0 w 124872"/>
                <a:gd name="connsiteY8" fmla="*/ 124873 h 124873"/>
                <a:gd name="connsiteX9" fmla="*/ 55530 w 124872"/>
                <a:gd name="connsiteY9" fmla="*/ 124873 h 124873"/>
                <a:gd name="connsiteX10" fmla="*/ 65246 w 124872"/>
                <a:gd name="connsiteY10" fmla="*/ 120872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3">
                  <a:moveTo>
                    <a:pt x="65246" y="120872"/>
                  </a:moveTo>
                  <a:lnTo>
                    <a:pt x="120776" y="65342"/>
                  </a:lnTo>
                  <a:cubicBezTo>
                    <a:pt x="123348" y="62770"/>
                    <a:pt x="124873" y="59246"/>
                    <a:pt x="124873" y="55531"/>
                  </a:cubicBezTo>
                  <a:lnTo>
                    <a:pt x="124873" y="0"/>
                  </a:lnTo>
                  <a:lnTo>
                    <a:pt x="97155" y="0"/>
                  </a:lnTo>
                  <a:lnTo>
                    <a:pt x="97155" y="49816"/>
                  </a:lnTo>
                  <a:lnTo>
                    <a:pt x="49816" y="97155"/>
                  </a:lnTo>
                  <a:lnTo>
                    <a:pt x="0" y="97155"/>
                  </a:lnTo>
                  <a:lnTo>
                    <a:pt x="0" y="124873"/>
                  </a:lnTo>
                  <a:lnTo>
                    <a:pt x="55530" y="124873"/>
                  </a:lnTo>
                  <a:cubicBezTo>
                    <a:pt x="59150" y="124873"/>
                    <a:pt x="62674" y="123444"/>
                    <a:pt x="65246" y="120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10">
              <a:extLst>
                <a:ext uri="{FF2B5EF4-FFF2-40B4-BE49-F238E27FC236}">
                  <a16:creationId xmlns:a16="http://schemas.microsoft.com/office/drawing/2014/main" id="{2E06D7F1-0BC4-4BC7-B3E9-12FB9651D335}"/>
                </a:ext>
              </a:extLst>
            </p:cNvPr>
            <p:cNvSpPr/>
            <p:nvPr/>
          </p:nvSpPr>
          <p:spPr>
            <a:xfrm>
              <a:off x="11040617" y="6215824"/>
              <a:ext cx="124967" cy="124967"/>
            </a:xfrm>
            <a:custGeom>
              <a:avLst/>
              <a:gdLst>
                <a:gd name="connsiteX0" fmla="*/ 97250 w 124967"/>
                <a:gd name="connsiteY0" fmla="*/ 75152 h 124967"/>
                <a:gd name="connsiteX1" fmla="*/ 97250 w 124967"/>
                <a:gd name="connsiteY1" fmla="*/ 124968 h 124967"/>
                <a:gd name="connsiteX2" fmla="*/ 124968 w 124967"/>
                <a:gd name="connsiteY2" fmla="*/ 124968 h 124967"/>
                <a:gd name="connsiteX3" fmla="*/ 124968 w 124967"/>
                <a:gd name="connsiteY3" fmla="*/ 69437 h 124967"/>
                <a:gd name="connsiteX4" fmla="*/ 120873 w 124967"/>
                <a:gd name="connsiteY4" fmla="*/ 59627 h 124967"/>
                <a:gd name="connsiteX5" fmla="*/ 65341 w 124967"/>
                <a:gd name="connsiteY5" fmla="*/ 4096 h 124967"/>
                <a:gd name="connsiteX6" fmla="*/ 55530 w 124967"/>
                <a:gd name="connsiteY6" fmla="*/ 0 h 124967"/>
                <a:gd name="connsiteX7" fmla="*/ 0 w 124967"/>
                <a:gd name="connsiteY7" fmla="*/ 0 h 124967"/>
                <a:gd name="connsiteX8" fmla="*/ 0 w 124967"/>
                <a:gd name="connsiteY8" fmla="*/ 27813 h 124967"/>
                <a:gd name="connsiteX9" fmla="*/ 49816 w 124967"/>
                <a:gd name="connsiteY9" fmla="*/ 27813 h 124967"/>
                <a:gd name="connsiteX10" fmla="*/ 97250 w 124967"/>
                <a:gd name="connsiteY10" fmla="*/ 75152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7">
                  <a:moveTo>
                    <a:pt x="97250" y="75152"/>
                  </a:moveTo>
                  <a:lnTo>
                    <a:pt x="97250" y="124968"/>
                  </a:lnTo>
                  <a:lnTo>
                    <a:pt x="124968" y="124968"/>
                  </a:lnTo>
                  <a:lnTo>
                    <a:pt x="124968" y="69437"/>
                  </a:lnTo>
                  <a:cubicBezTo>
                    <a:pt x="124968" y="65722"/>
                    <a:pt x="123539" y="62198"/>
                    <a:pt x="120873" y="59627"/>
                  </a:cubicBezTo>
                  <a:lnTo>
                    <a:pt x="65341" y="4096"/>
                  </a:lnTo>
                  <a:cubicBezTo>
                    <a:pt x="62769" y="1524"/>
                    <a:pt x="59245" y="0"/>
                    <a:pt x="55530" y="0"/>
                  </a:cubicBezTo>
                  <a:lnTo>
                    <a:pt x="0" y="0"/>
                  </a:lnTo>
                  <a:lnTo>
                    <a:pt x="0" y="27813"/>
                  </a:lnTo>
                  <a:lnTo>
                    <a:pt x="49816" y="27813"/>
                  </a:lnTo>
                  <a:lnTo>
                    <a:pt x="97250" y="75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11">
              <a:extLst>
                <a:ext uri="{FF2B5EF4-FFF2-40B4-BE49-F238E27FC236}">
                  <a16:creationId xmlns:a16="http://schemas.microsoft.com/office/drawing/2014/main" id="{663F605D-14A9-46BC-89CD-6F1E9869DC83}"/>
                </a:ext>
              </a:extLst>
            </p:cNvPr>
            <p:cNvSpPr/>
            <p:nvPr/>
          </p:nvSpPr>
          <p:spPr>
            <a:xfrm>
              <a:off x="10527219" y="6007607"/>
              <a:ext cx="124967" cy="124968"/>
            </a:xfrm>
            <a:custGeom>
              <a:avLst/>
              <a:gdLst>
                <a:gd name="connsiteX0" fmla="*/ 27718 w 124967"/>
                <a:gd name="connsiteY0" fmla="*/ 49816 h 124968"/>
                <a:gd name="connsiteX1" fmla="*/ 27718 w 124967"/>
                <a:gd name="connsiteY1" fmla="*/ 0 h 124968"/>
                <a:gd name="connsiteX2" fmla="*/ 0 w 124967"/>
                <a:gd name="connsiteY2" fmla="*/ 0 h 124968"/>
                <a:gd name="connsiteX3" fmla="*/ 0 w 124967"/>
                <a:gd name="connsiteY3" fmla="*/ 55531 h 124968"/>
                <a:gd name="connsiteX4" fmla="*/ 4096 w 124967"/>
                <a:gd name="connsiteY4" fmla="*/ 65342 h 124968"/>
                <a:gd name="connsiteX5" fmla="*/ 59627 w 124967"/>
                <a:gd name="connsiteY5" fmla="*/ 120872 h 124968"/>
                <a:gd name="connsiteX6" fmla="*/ 69438 w 124967"/>
                <a:gd name="connsiteY6" fmla="*/ 124969 h 124968"/>
                <a:gd name="connsiteX7" fmla="*/ 124968 w 124967"/>
                <a:gd name="connsiteY7" fmla="*/ 124969 h 124968"/>
                <a:gd name="connsiteX8" fmla="*/ 124968 w 124967"/>
                <a:gd name="connsiteY8" fmla="*/ 97250 h 124968"/>
                <a:gd name="connsiteX9" fmla="*/ 75152 w 124967"/>
                <a:gd name="connsiteY9" fmla="*/ 97250 h 124968"/>
                <a:gd name="connsiteX10" fmla="*/ 27718 w 124967"/>
                <a:gd name="connsiteY10" fmla="*/ 49816 h 12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8">
                  <a:moveTo>
                    <a:pt x="27718" y="49816"/>
                  </a:moveTo>
                  <a:lnTo>
                    <a:pt x="27718" y="0"/>
                  </a:lnTo>
                  <a:lnTo>
                    <a:pt x="0" y="0"/>
                  </a:lnTo>
                  <a:lnTo>
                    <a:pt x="0" y="55531"/>
                  </a:lnTo>
                  <a:cubicBezTo>
                    <a:pt x="0" y="59246"/>
                    <a:pt x="1429" y="62770"/>
                    <a:pt x="4096" y="65342"/>
                  </a:cubicBezTo>
                  <a:lnTo>
                    <a:pt x="59627" y="120872"/>
                  </a:lnTo>
                  <a:cubicBezTo>
                    <a:pt x="62199" y="123444"/>
                    <a:pt x="65723" y="124969"/>
                    <a:pt x="69438" y="124969"/>
                  </a:cubicBezTo>
                  <a:lnTo>
                    <a:pt x="124968" y="124969"/>
                  </a:lnTo>
                  <a:lnTo>
                    <a:pt x="124968" y="97250"/>
                  </a:lnTo>
                  <a:lnTo>
                    <a:pt x="75152" y="97250"/>
                  </a:lnTo>
                  <a:lnTo>
                    <a:pt x="27718" y="498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12">
              <a:extLst>
                <a:ext uri="{FF2B5EF4-FFF2-40B4-BE49-F238E27FC236}">
                  <a16:creationId xmlns:a16="http://schemas.microsoft.com/office/drawing/2014/main" id="{1217FBA7-140E-464A-9A2C-2CC4FE425D2A}"/>
                </a:ext>
              </a:extLst>
            </p:cNvPr>
            <p:cNvSpPr/>
            <p:nvPr/>
          </p:nvSpPr>
          <p:spPr>
            <a:xfrm>
              <a:off x="10527124" y="6215919"/>
              <a:ext cx="124872" cy="124872"/>
            </a:xfrm>
            <a:custGeom>
              <a:avLst/>
              <a:gdLst>
                <a:gd name="connsiteX0" fmla="*/ 59626 w 124872"/>
                <a:gd name="connsiteY0" fmla="*/ 4000 h 124872"/>
                <a:gd name="connsiteX1" fmla="*/ 4096 w 124872"/>
                <a:gd name="connsiteY1" fmla="*/ 59531 h 124872"/>
                <a:gd name="connsiteX2" fmla="*/ 0 w 124872"/>
                <a:gd name="connsiteY2" fmla="*/ 69342 h 124872"/>
                <a:gd name="connsiteX3" fmla="*/ 0 w 124872"/>
                <a:gd name="connsiteY3" fmla="*/ 124873 h 124872"/>
                <a:gd name="connsiteX4" fmla="*/ 27717 w 124872"/>
                <a:gd name="connsiteY4" fmla="*/ 124873 h 124872"/>
                <a:gd name="connsiteX5" fmla="*/ 27717 w 124872"/>
                <a:gd name="connsiteY5" fmla="*/ 75056 h 124872"/>
                <a:gd name="connsiteX6" fmla="*/ 75056 w 124872"/>
                <a:gd name="connsiteY6" fmla="*/ 27717 h 124872"/>
                <a:gd name="connsiteX7" fmla="*/ 124872 w 124872"/>
                <a:gd name="connsiteY7" fmla="*/ 27717 h 124872"/>
                <a:gd name="connsiteX8" fmla="*/ 124872 w 124872"/>
                <a:gd name="connsiteY8" fmla="*/ 0 h 124872"/>
                <a:gd name="connsiteX9" fmla="*/ 69437 w 124872"/>
                <a:gd name="connsiteY9" fmla="*/ 0 h 124872"/>
                <a:gd name="connsiteX10" fmla="*/ 59626 w 124872"/>
                <a:gd name="connsiteY10" fmla="*/ 4000 h 12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2">
                  <a:moveTo>
                    <a:pt x="59626" y="4000"/>
                  </a:moveTo>
                  <a:lnTo>
                    <a:pt x="4096" y="59531"/>
                  </a:lnTo>
                  <a:cubicBezTo>
                    <a:pt x="1524" y="62103"/>
                    <a:pt x="0" y="65627"/>
                    <a:pt x="0" y="69342"/>
                  </a:cubicBezTo>
                  <a:lnTo>
                    <a:pt x="0" y="124873"/>
                  </a:lnTo>
                  <a:lnTo>
                    <a:pt x="27717" y="124873"/>
                  </a:lnTo>
                  <a:lnTo>
                    <a:pt x="27717" y="75056"/>
                  </a:lnTo>
                  <a:lnTo>
                    <a:pt x="75056" y="27717"/>
                  </a:lnTo>
                  <a:lnTo>
                    <a:pt x="124872" y="27717"/>
                  </a:lnTo>
                  <a:lnTo>
                    <a:pt x="124872" y="0"/>
                  </a:lnTo>
                  <a:lnTo>
                    <a:pt x="69437" y="0"/>
                  </a:lnTo>
                  <a:cubicBezTo>
                    <a:pt x="65817" y="0"/>
                    <a:pt x="62293" y="1428"/>
                    <a:pt x="59626" y="4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13">
              <a:extLst>
                <a:ext uri="{FF2B5EF4-FFF2-40B4-BE49-F238E27FC236}">
                  <a16:creationId xmlns:a16="http://schemas.microsoft.com/office/drawing/2014/main" id="{E446E3A5-65C6-4EBE-9A8D-B30DD6D41F73}"/>
                </a:ext>
              </a:extLst>
            </p:cNvPr>
            <p:cNvSpPr/>
            <p:nvPr/>
          </p:nvSpPr>
          <p:spPr>
            <a:xfrm>
              <a:off x="10790872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14">
              <a:extLst>
                <a:ext uri="{FF2B5EF4-FFF2-40B4-BE49-F238E27FC236}">
                  <a16:creationId xmlns:a16="http://schemas.microsoft.com/office/drawing/2014/main" id="{200F983E-4142-40F5-9953-D26CFCDB23DD}"/>
                </a:ext>
              </a:extLst>
            </p:cNvPr>
            <p:cNvSpPr/>
            <p:nvPr/>
          </p:nvSpPr>
          <p:spPr>
            <a:xfrm>
              <a:off x="10874215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15">
              <a:extLst>
                <a:ext uri="{FF2B5EF4-FFF2-40B4-BE49-F238E27FC236}">
                  <a16:creationId xmlns:a16="http://schemas.microsoft.com/office/drawing/2014/main" id="{AB1F1135-FEFF-45D4-A702-8DDE3D37ECD8}"/>
                </a:ext>
              </a:extLst>
            </p:cNvPr>
            <p:cNvSpPr/>
            <p:nvPr/>
          </p:nvSpPr>
          <p:spPr>
            <a:xfrm>
              <a:off x="10679905" y="5924358"/>
              <a:ext cx="332902" cy="499681"/>
            </a:xfrm>
            <a:custGeom>
              <a:avLst/>
              <a:gdLst>
                <a:gd name="connsiteX0" fmla="*/ 319183 w 332902"/>
                <a:gd name="connsiteY0" fmla="*/ 69438 h 499681"/>
                <a:gd name="connsiteX1" fmla="*/ 319183 w 332902"/>
                <a:gd name="connsiteY1" fmla="*/ 0 h 499681"/>
                <a:gd name="connsiteX2" fmla="*/ 291465 w 332902"/>
                <a:gd name="connsiteY2" fmla="*/ 0 h 499681"/>
                <a:gd name="connsiteX3" fmla="*/ 291465 w 332902"/>
                <a:gd name="connsiteY3" fmla="*/ 69438 h 499681"/>
                <a:gd name="connsiteX4" fmla="*/ 277559 w 332902"/>
                <a:gd name="connsiteY4" fmla="*/ 69438 h 499681"/>
                <a:gd name="connsiteX5" fmla="*/ 235934 w 332902"/>
                <a:gd name="connsiteY5" fmla="*/ 27813 h 499681"/>
                <a:gd name="connsiteX6" fmla="*/ 97155 w 332902"/>
                <a:gd name="connsiteY6" fmla="*/ 27813 h 499681"/>
                <a:gd name="connsiteX7" fmla="*/ 55530 w 332902"/>
                <a:gd name="connsiteY7" fmla="*/ 69438 h 499681"/>
                <a:gd name="connsiteX8" fmla="*/ 41624 w 332902"/>
                <a:gd name="connsiteY8" fmla="*/ 69438 h 499681"/>
                <a:gd name="connsiteX9" fmla="*/ 41624 w 332902"/>
                <a:gd name="connsiteY9" fmla="*/ 0 h 499681"/>
                <a:gd name="connsiteX10" fmla="*/ 13906 w 332902"/>
                <a:gd name="connsiteY10" fmla="*/ 0 h 499681"/>
                <a:gd name="connsiteX11" fmla="*/ 13906 w 332902"/>
                <a:gd name="connsiteY11" fmla="*/ 69438 h 499681"/>
                <a:gd name="connsiteX12" fmla="*/ 0 w 332902"/>
                <a:gd name="connsiteY12" fmla="*/ 83344 h 499681"/>
                <a:gd name="connsiteX13" fmla="*/ 0 w 332902"/>
                <a:gd name="connsiteY13" fmla="*/ 166592 h 499681"/>
                <a:gd name="connsiteX14" fmla="*/ 13906 w 332902"/>
                <a:gd name="connsiteY14" fmla="*/ 180499 h 499681"/>
                <a:gd name="connsiteX15" fmla="*/ 55530 w 332902"/>
                <a:gd name="connsiteY15" fmla="*/ 180499 h 499681"/>
                <a:gd name="connsiteX16" fmla="*/ 97155 w 332902"/>
                <a:gd name="connsiteY16" fmla="*/ 222123 h 499681"/>
                <a:gd name="connsiteX17" fmla="*/ 97155 w 332902"/>
                <a:gd name="connsiteY17" fmla="*/ 249841 h 499681"/>
                <a:gd name="connsiteX18" fmla="*/ 27718 w 332902"/>
                <a:gd name="connsiteY18" fmla="*/ 249841 h 499681"/>
                <a:gd name="connsiteX19" fmla="*/ 13811 w 332902"/>
                <a:gd name="connsiteY19" fmla="*/ 263747 h 499681"/>
                <a:gd name="connsiteX20" fmla="*/ 13811 w 332902"/>
                <a:gd name="connsiteY20" fmla="*/ 402527 h 499681"/>
                <a:gd name="connsiteX21" fmla="*/ 14574 w 332902"/>
                <a:gd name="connsiteY21" fmla="*/ 406908 h 499681"/>
                <a:gd name="connsiteX22" fmla="*/ 42290 w 332902"/>
                <a:gd name="connsiteY22" fmla="*/ 490157 h 499681"/>
                <a:gd name="connsiteX23" fmla="*/ 55435 w 332902"/>
                <a:gd name="connsiteY23" fmla="*/ 499682 h 499681"/>
                <a:gd name="connsiteX24" fmla="*/ 277463 w 332902"/>
                <a:gd name="connsiteY24" fmla="*/ 499682 h 499681"/>
                <a:gd name="connsiteX25" fmla="*/ 290608 w 332902"/>
                <a:gd name="connsiteY25" fmla="*/ 490157 h 499681"/>
                <a:gd name="connsiteX26" fmla="*/ 318326 w 332902"/>
                <a:gd name="connsiteY26" fmla="*/ 406908 h 499681"/>
                <a:gd name="connsiteX27" fmla="*/ 319088 w 332902"/>
                <a:gd name="connsiteY27" fmla="*/ 402527 h 499681"/>
                <a:gd name="connsiteX28" fmla="*/ 319088 w 332902"/>
                <a:gd name="connsiteY28" fmla="*/ 263747 h 499681"/>
                <a:gd name="connsiteX29" fmla="*/ 305181 w 332902"/>
                <a:gd name="connsiteY29" fmla="*/ 249841 h 499681"/>
                <a:gd name="connsiteX30" fmla="*/ 235744 w 332902"/>
                <a:gd name="connsiteY30" fmla="*/ 249841 h 499681"/>
                <a:gd name="connsiteX31" fmla="*/ 235744 w 332902"/>
                <a:gd name="connsiteY31" fmla="*/ 222123 h 499681"/>
                <a:gd name="connsiteX32" fmla="*/ 277368 w 332902"/>
                <a:gd name="connsiteY32" fmla="*/ 180499 h 499681"/>
                <a:gd name="connsiteX33" fmla="*/ 318992 w 332902"/>
                <a:gd name="connsiteY33" fmla="*/ 180499 h 499681"/>
                <a:gd name="connsiteX34" fmla="*/ 332898 w 332902"/>
                <a:gd name="connsiteY34" fmla="*/ 166592 h 499681"/>
                <a:gd name="connsiteX35" fmla="*/ 332898 w 332902"/>
                <a:gd name="connsiteY35" fmla="*/ 83344 h 499681"/>
                <a:gd name="connsiteX36" fmla="*/ 319183 w 332902"/>
                <a:gd name="connsiteY36" fmla="*/ 69438 h 499681"/>
                <a:gd name="connsiteX37" fmla="*/ 27718 w 332902"/>
                <a:gd name="connsiteY37" fmla="*/ 152686 h 499681"/>
                <a:gd name="connsiteX38" fmla="*/ 27718 w 332902"/>
                <a:gd name="connsiteY38" fmla="*/ 97155 h 499681"/>
                <a:gd name="connsiteX39" fmla="*/ 55435 w 332902"/>
                <a:gd name="connsiteY39" fmla="*/ 97155 h 499681"/>
                <a:gd name="connsiteX40" fmla="*/ 55435 w 332902"/>
                <a:gd name="connsiteY40" fmla="*/ 152686 h 499681"/>
                <a:gd name="connsiteX41" fmla="*/ 27718 w 332902"/>
                <a:gd name="connsiteY41" fmla="*/ 152686 h 499681"/>
                <a:gd name="connsiteX42" fmla="*/ 194310 w 332902"/>
                <a:gd name="connsiteY42" fmla="*/ 194406 h 499681"/>
                <a:gd name="connsiteX43" fmla="*/ 138779 w 332902"/>
                <a:gd name="connsiteY43" fmla="*/ 194406 h 499681"/>
                <a:gd name="connsiteX44" fmla="*/ 138779 w 332902"/>
                <a:gd name="connsiteY44" fmla="*/ 166688 h 499681"/>
                <a:gd name="connsiteX45" fmla="*/ 194310 w 332902"/>
                <a:gd name="connsiteY45" fmla="*/ 166688 h 499681"/>
                <a:gd name="connsiteX46" fmla="*/ 194310 w 332902"/>
                <a:gd name="connsiteY46" fmla="*/ 194406 h 499681"/>
                <a:gd name="connsiteX47" fmla="*/ 267557 w 332902"/>
                <a:gd name="connsiteY47" fmla="*/ 471964 h 499681"/>
                <a:gd name="connsiteX48" fmla="*/ 65532 w 332902"/>
                <a:gd name="connsiteY48" fmla="*/ 471964 h 499681"/>
                <a:gd name="connsiteX49" fmla="*/ 41624 w 332902"/>
                <a:gd name="connsiteY49" fmla="*/ 400336 h 499681"/>
                <a:gd name="connsiteX50" fmla="*/ 41624 w 332902"/>
                <a:gd name="connsiteY50" fmla="*/ 388715 h 499681"/>
                <a:gd name="connsiteX51" fmla="*/ 97155 w 332902"/>
                <a:gd name="connsiteY51" fmla="*/ 388715 h 499681"/>
                <a:gd name="connsiteX52" fmla="*/ 97155 w 332902"/>
                <a:gd name="connsiteY52" fmla="*/ 402622 h 499681"/>
                <a:gd name="connsiteX53" fmla="*/ 111062 w 332902"/>
                <a:gd name="connsiteY53" fmla="*/ 416529 h 499681"/>
                <a:gd name="connsiteX54" fmla="*/ 222122 w 332902"/>
                <a:gd name="connsiteY54" fmla="*/ 416529 h 499681"/>
                <a:gd name="connsiteX55" fmla="*/ 236030 w 332902"/>
                <a:gd name="connsiteY55" fmla="*/ 402622 h 499681"/>
                <a:gd name="connsiteX56" fmla="*/ 236030 w 332902"/>
                <a:gd name="connsiteY56" fmla="*/ 388715 h 499681"/>
                <a:gd name="connsiteX57" fmla="*/ 291560 w 332902"/>
                <a:gd name="connsiteY57" fmla="*/ 388715 h 499681"/>
                <a:gd name="connsiteX58" fmla="*/ 291560 w 332902"/>
                <a:gd name="connsiteY58" fmla="*/ 400336 h 499681"/>
                <a:gd name="connsiteX59" fmla="*/ 267557 w 332902"/>
                <a:gd name="connsiteY59" fmla="*/ 471964 h 499681"/>
                <a:gd name="connsiteX60" fmla="*/ 124873 w 332902"/>
                <a:gd name="connsiteY60" fmla="*/ 388715 h 499681"/>
                <a:gd name="connsiteX61" fmla="*/ 124873 w 332902"/>
                <a:gd name="connsiteY61" fmla="*/ 333185 h 499681"/>
                <a:gd name="connsiteX62" fmla="*/ 208121 w 332902"/>
                <a:gd name="connsiteY62" fmla="*/ 333185 h 499681"/>
                <a:gd name="connsiteX63" fmla="*/ 208121 w 332902"/>
                <a:gd name="connsiteY63" fmla="*/ 388715 h 499681"/>
                <a:gd name="connsiteX64" fmla="*/ 124873 w 332902"/>
                <a:gd name="connsiteY64" fmla="*/ 388715 h 499681"/>
                <a:gd name="connsiteX65" fmla="*/ 291465 w 332902"/>
                <a:gd name="connsiteY65" fmla="*/ 360902 h 499681"/>
                <a:gd name="connsiteX66" fmla="*/ 235934 w 332902"/>
                <a:gd name="connsiteY66" fmla="*/ 360902 h 499681"/>
                <a:gd name="connsiteX67" fmla="*/ 235934 w 332902"/>
                <a:gd name="connsiteY67" fmla="*/ 319278 h 499681"/>
                <a:gd name="connsiteX68" fmla="*/ 222028 w 332902"/>
                <a:gd name="connsiteY68" fmla="*/ 305371 h 499681"/>
                <a:gd name="connsiteX69" fmla="*/ 110966 w 332902"/>
                <a:gd name="connsiteY69" fmla="*/ 305371 h 499681"/>
                <a:gd name="connsiteX70" fmla="*/ 97059 w 332902"/>
                <a:gd name="connsiteY70" fmla="*/ 319278 h 499681"/>
                <a:gd name="connsiteX71" fmla="*/ 97059 w 332902"/>
                <a:gd name="connsiteY71" fmla="*/ 360902 h 499681"/>
                <a:gd name="connsiteX72" fmla="*/ 41529 w 332902"/>
                <a:gd name="connsiteY72" fmla="*/ 360902 h 499681"/>
                <a:gd name="connsiteX73" fmla="*/ 41529 w 332902"/>
                <a:gd name="connsiteY73" fmla="*/ 277654 h 499681"/>
                <a:gd name="connsiteX74" fmla="*/ 291369 w 332902"/>
                <a:gd name="connsiteY74" fmla="*/ 277654 h 499681"/>
                <a:gd name="connsiteX75" fmla="*/ 291369 w 332902"/>
                <a:gd name="connsiteY75" fmla="*/ 360902 h 499681"/>
                <a:gd name="connsiteX76" fmla="*/ 208121 w 332902"/>
                <a:gd name="connsiteY76" fmla="*/ 249841 h 499681"/>
                <a:gd name="connsiteX77" fmla="*/ 124873 w 332902"/>
                <a:gd name="connsiteY77" fmla="*/ 249841 h 499681"/>
                <a:gd name="connsiteX78" fmla="*/ 124873 w 332902"/>
                <a:gd name="connsiteY78" fmla="*/ 222123 h 499681"/>
                <a:gd name="connsiteX79" fmla="*/ 208121 w 332902"/>
                <a:gd name="connsiteY79" fmla="*/ 222123 h 499681"/>
                <a:gd name="connsiteX80" fmla="*/ 208121 w 332902"/>
                <a:gd name="connsiteY80" fmla="*/ 249841 h 499681"/>
                <a:gd name="connsiteX81" fmla="*/ 249745 w 332902"/>
                <a:gd name="connsiteY81" fmla="*/ 180499 h 499681"/>
                <a:gd name="connsiteX82" fmla="*/ 235839 w 332902"/>
                <a:gd name="connsiteY82" fmla="*/ 194406 h 499681"/>
                <a:gd name="connsiteX83" fmla="*/ 221933 w 332902"/>
                <a:gd name="connsiteY83" fmla="*/ 194406 h 499681"/>
                <a:gd name="connsiteX84" fmla="*/ 221933 w 332902"/>
                <a:gd name="connsiteY84" fmla="*/ 166688 h 499681"/>
                <a:gd name="connsiteX85" fmla="*/ 194215 w 332902"/>
                <a:gd name="connsiteY85" fmla="*/ 138970 h 499681"/>
                <a:gd name="connsiteX86" fmla="*/ 138685 w 332902"/>
                <a:gd name="connsiteY86" fmla="*/ 138970 h 499681"/>
                <a:gd name="connsiteX87" fmla="*/ 110966 w 332902"/>
                <a:gd name="connsiteY87" fmla="*/ 166688 h 499681"/>
                <a:gd name="connsiteX88" fmla="*/ 110966 w 332902"/>
                <a:gd name="connsiteY88" fmla="*/ 194406 h 499681"/>
                <a:gd name="connsiteX89" fmla="*/ 97059 w 332902"/>
                <a:gd name="connsiteY89" fmla="*/ 194406 h 499681"/>
                <a:gd name="connsiteX90" fmla="*/ 83153 w 332902"/>
                <a:gd name="connsiteY90" fmla="*/ 180499 h 499681"/>
                <a:gd name="connsiteX91" fmla="*/ 83153 w 332902"/>
                <a:gd name="connsiteY91" fmla="*/ 69438 h 499681"/>
                <a:gd name="connsiteX92" fmla="*/ 97059 w 332902"/>
                <a:gd name="connsiteY92" fmla="*/ 55531 h 499681"/>
                <a:gd name="connsiteX93" fmla="*/ 235839 w 332902"/>
                <a:gd name="connsiteY93" fmla="*/ 55531 h 499681"/>
                <a:gd name="connsiteX94" fmla="*/ 249745 w 332902"/>
                <a:gd name="connsiteY94" fmla="*/ 69438 h 499681"/>
                <a:gd name="connsiteX95" fmla="*/ 249745 w 332902"/>
                <a:gd name="connsiteY95" fmla="*/ 180499 h 499681"/>
                <a:gd name="connsiteX96" fmla="*/ 305277 w 332902"/>
                <a:gd name="connsiteY96" fmla="*/ 152686 h 499681"/>
                <a:gd name="connsiteX97" fmla="*/ 277559 w 332902"/>
                <a:gd name="connsiteY97" fmla="*/ 152686 h 499681"/>
                <a:gd name="connsiteX98" fmla="*/ 277559 w 332902"/>
                <a:gd name="connsiteY98" fmla="*/ 97155 h 499681"/>
                <a:gd name="connsiteX99" fmla="*/ 305277 w 332902"/>
                <a:gd name="connsiteY99" fmla="*/ 97155 h 499681"/>
                <a:gd name="connsiteX100" fmla="*/ 305277 w 332902"/>
                <a:gd name="connsiteY100" fmla="*/ 152686 h 49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2902" h="499681">
                  <a:moveTo>
                    <a:pt x="319183" y="69438"/>
                  </a:moveTo>
                  <a:lnTo>
                    <a:pt x="319183" y="0"/>
                  </a:lnTo>
                  <a:lnTo>
                    <a:pt x="291465" y="0"/>
                  </a:lnTo>
                  <a:lnTo>
                    <a:pt x="291465" y="69438"/>
                  </a:lnTo>
                  <a:lnTo>
                    <a:pt x="277559" y="69438"/>
                  </a:lnTo>
                  <a:cubicBezTo>
                    <a:pt x="277559" y="46482"/>
                    <a:pt x="258890" y="27813"/>
                    <a:pt x="235934" y="27813"/>
                  </a:cubicBezTo>
                  <a:lnTo>
                    <a:pt x="97155" y="27813"/>
                  </a:lnTo>
                  <a:cubicBezTo>
                    <a:pt x="74200" y="27813"/>
                    <a:pt x="55530" y="46482"/>
                    <a:pt x="55530" y="69438"/>
                  </a:cubicBezTo>
                  <a:lnTo>
                    <a:pt x="41624" y="69438"/>
                  </a:lnTo>
                  <a:lnTo>
                    <a:pt x="41624" y="0"/>
                  </a:lnTo>
                  <a:lnTo>
                    <a:pt x="13906" y="0"/>
                  </a:lnTo>
                  <a:lnTo>
                    <a:pt x="13906" y="69438"/>
                  </a:lnTo>
                  <a:cubicBezTo>
                    <a:pt x="6287" y="69438"/>
                    <a:pt x="0" y="75629"/>
                    <a:pt x="0" y="83344"/>
                  </a:cubicBezTo>
                  <a:lnTo>
                    <a:pt x="0" y="166592"/>
                  </a:lnTo>
                  <a:cubicBezTo>
                    <a:pt x="0" y="174213"/>
                    <a:pt x="6191" y="180499"/>
                    <a:pt x="13906" y="180499"/>
                  </a:cubicBezTo>
                  <a:lnTo>
                    <a:pt x="55530" y="180499"/>
                  </a:lnTo>
                  <a:cubicBezTo>
                    <a:pt x="55530" y="203454"/>
                    <a:pt x="74200" y="222123"/>
                    <a:pt x="97155" y="222123"/>
                  </a:cubicBezTo>
                  <a:lnTo>
                    <a:pt x="97155" y="249841"/>
                  </a:lnTo>
                  <a:lnTo>
                    <a:pt x="27718" y="249841"/>
                  </a:lnTo>
                  <a:cubicBezTo>
                    <a:pt x="20098" y="249841"/>
                    <a:pt x="13811" y="256032"/>
                    <a:pt x="13811" y="263747"/>
                  </a:cubicBezTo>
                  <a:lnTo>
                    <a:pt x="13811" y="402527"/>
                  </a:lnTo>
                  <a:cubicBezTo>
                    <a:pt x="13811" y="404051"/>
                    <a:pt x="14097" y="405479"/>
                    <a:pt x="14574" y="406908"/>
                  </a:cubicBezTo>
                  <a:lnTo>
                    <a:pt x="42290" y="490157"/>
                  </a:lnTo>
                  <a:cubicBezTo>
                    <a:pt x="44196" y="495777"/>
                    <a:pt x="49434" y="499682"/>
                    <a:pt x="55435" y="499682"/>
                  </a:cubicBezTo>
                  <a:lnTo>
                    <a:pt x="277463" y="499682"/>
                  </a:lnTo>
                  <a:cubicBezTo>
                    <a:pt x="283464" y="499682"/>
                    <a:pt x="288703" y="495871"/>
                    <a:pt x="290608" y="490157"/>
                  </a:cubicBezTo>
                  <a:lnTo>
                    <a:pt x="318326" y="406908"/>
                  </a:lnTo>
                  <a:cubicBezTo>
                    <a:pt x="318801" y="405479"/>
                    <a:pt x="319088" y="404051"/>
                    <a:pt x="319088" y="402527"/>
                  </a:cubicBezTo>
                  <a:lnTo>
                    <a:pt x="319088" y="263747"/>
                  </a:lnTo>
                  <a:cubicBezTo>
                    <a:pt x="319088" y="256127"/>
                    <a:pt x="312896" y="249841"/>
                    <a:pt x="305181" y="249841"/>
                  </a:cubicBezTo>
                  <a:lnTo>
                    <a:pt x="235744" y="249841"/>
                  </a:lnTo>
                  <a:lnTo>
                    <a:pt x="235744" y="222123"/>
                  </a:lnTo>
                  <a:cubicBezTo>
                    <a:pt x="258699" y="222123"/>
                    <a:pt x="277368" y="203454"/>
                    <a:pt x="277368" y="180499"/>
                  </a:cubicBezTo>
                  <a:lnTo>
                    <a:pt x="318992" y="180499"/>
                  </a:lnTo>
                  <a:cubicBezTo>
                    <a:pt x="326613" y="180499"/>
                    <a:pt x="332898" y="174308"/>
                    <a:pt x="332898" y="166592"/>
                  </a:cubicBezTo>
                  <a:lnTo>
                    <a:pt x="332898" y="83344"/>
                  </a:lnTo>
                  <a:cubicBezTo>
                    <a:pt x="333089" y="75629"/>
                    <a:pt x="326803" y="69438"/>
                    <a:pt x="319183" y="69438"/>
                  </a:cubicBezTo>
                  <a:close/>
                  <a:moveTo>
                    <a:pt x="27718" y="152686"/>
                  </a:moveTo>
                  <a:lnTo>
                    <a:pt x="27718" y="97155"/>
                  </a:lnTo>
                  <a:lnTo>
                    <a:pt x="55435" y="97155"/>
                  </a:lnTo>
                  <a:lnTo>
                    <a:pt x="55435" y="152686"/>
                  </a:lnTo>
                  <a:lnTo>
                    <a:pt x="27718" y="152686"/>
                  </a:lnTo>
                  <a:close/>
                  <a:moveTo>
                    <a:pt x="194310" y="194406"/>
                  </a:moveTo>
                  <a:lnTo>
                    <a:pt x="138779" y="194406"/>
                  </a:lnTo>
                  <a:lnTo>
                    <a:pt x="138779" y="166688"/>
                  </a:lnTo>
                  <a:lnTo>
                    <a:pt x="194310" y="166688"/>
                  </a:lnTo>
                  <a:lnTo>
                    <a:pt x="194310" y="194406"/>
                  </a:lnTo>
                  <a:close/>
                  <a:moveTo>
                    <a:pt x="267557" y="471964"/>
                  </a:moveTo>
                  <a:lnTo>
                    <a:pt x="65532" y="471964"/>
                  </a:lnTo>
                  <a:lnTo>
                    <a:pt x="41624" y="400336"/>
                  </a:lnTo>
                  <a:lnTo>
                    <a:pt x="41624" y="388715"/>
                  </a:lnTo>
                  <a:lnTo>
                    <a:pt x="97155" y="388715"/>
                  </a:lnTo>
                  <a:lnTo>
                    <a:pt x="97155" y="402622"/>
                  </a:lnTo>
                  <a:cubicBezTo>
                    <a:pt x="97155" y="410242"/>
                    <a:pt x="103346" y="416529"/>
                    <a:pt x="111062" y="416529"/>
                  </a:cubicBezTo>
                  <a:lnTo>
                    <a:pt x="222122" y="416529"/>
                  </a:lnTo>
                  <a:cubicBezTo>
                    <a:pt x="229743" y="416529"/>
                    <a:pt x="236030" y="410337"/>
                    <a:pt x="236030" y="402622"/>
                  </a:cubicBezTo>
                  <a:lnTo>
                    <a:pt x="236030" y="388715"/>
                  </a:lnTo>
                  <a:lnTo>
                    <a:pt x="291560" y="388715"/>
                  </a:lnTo>
                  <a:lnTo>
                    <a:pt x="291560" y="400336"/>
                  </a:lnTo>
                  <a:lnTo>
                    <a:pt x="267557" y="471964"/>
                  </a:lnTo>
                  <a:close/>
                  <a:moveTo>
                    <a:pt x="124873" y="388715"/>
                  </a:moveTo>
                  <a:lnTo>
                    <a:pt x="124873" y="333185"/>
                  </a:lnTo>
                  <a:lnTo>
                    <a:pt x="208121" y="333185"/>
                  </a:lnTo>
                  <a:lnTo>
                    <a:pt x="208121" y="388715"/>
                  </a:lnTo>
                  <a:lnTo>
                    <a:pt x="124873" y="388715"/>
                  </a:lnTo>
                  <a:close/>
                  <a:moveTo>
                    <a:pt x="291465" y="360902"/>
                  </a:moveTo>
                  <a:lnTo>
                    <a:pt x="235934" y="360902"/>
                  </a:lnTo>
                  <a:lnTo>
                    <a:pt x="235934" y="319278"/>
                  </a:lnTo>
                  <a:cubicBezTo>
                    <a:pt x="235934" y="311658"/>
                    <a:pt x="229743" y="305371"/>
                    <a:pt x="222028" y="305371"/>
                  </a:cubicBezTo>
                  <a:lnTo>
                    <a:pt x="110966" y="305371"/>
                  </a:lnTo>
                  <a:cubicBezTo>
                    <a:pt x="103346" y="305371"/>
                    <a:pt x="97059" y="311563"/>
                    <a:pt x="97059" y="319278"/>
                  </a:cubicBezTo>
                  <a:lnTo>
                    <a:pt x="97059" y="360902"/>
                  </a:lnTo>
                  <a:lnTo>
                    <a:pt x="41529" y="360902"/>
                  </a:lnTo>
                  <a:lnTo>
                    <a:pt x="41529" y="277654"/>
                  </a:lnTo>
                  <a:lnTo>
                    <a:pt x="291369" y="277654"/>
                  </a:lnTo>
                  <a:lnTo>
                    <a:pt x="291369" y="360902"/>
                  </a:lnTo>
                  <a:close/>
                  <a:moveTo>
                    <a:pt x="208121" y="249841"/>
                  </a:moveTo>
                  <a:lnTo>
                    <a:pt x="124873" y="249841"/>
                  </a:lnTo>
                  <a:lnTo>
                    <a:pt x="124873" y="222123"/>
                  </a:lnTo>
                  <a:lnTo>
                    <a:pt x="208121" y="222123"/>
                  </a:lnTo>
                  <a:lnTo>
                    <a:pt x="208121" y="249841"/>
                  </a:lnTo>
                  <a:close/>
                  <a:moveTo>
                    <a:pt x="249745" y="180499"/>
                  </a:moveTo>
                  <a:cubicBezTo>
                    <a:pt x="249745" y="188119"/>
                    <a:pt x="243554" y="194406"/>
                    <a:pt x="235839" y="194406"/>
                  </a:cubicBezTo>
                  <a:lnTo>
                    <a:pt x="221933" y="194406"/>
                  </a:lnTo>
                  <a:lnTo>
                    <a:pt x="221933" y="166688"/>
                  </a:lnTo>
                  <a:cubicBezTo>
                    <a:pt x="221933" y="151352"/>
                    <a:pt x="209550" y="138970"/>
                    <a:pt x="194215" y="138970"/>
                  </a:cubicBezTo>
                  <a:lnTo>
                    <a:pt x="138685" y="138970"/>
                  </a:lnTo>
                  <a:cubicBezTo>
                    <a:pt x="123348" y="138970"/>
                    <a:pt x="110966" y="151352"/>
                    <a:pt x="110966" y="166688"/>
                  </a:cubicBezTo>
                  <a:lnTo>
                    <a:pt x="110966" y="194406"/>
                  </a:lnTo>
                  <a:lnTo>
                    <a:pt x="97059" y="194406"/>
                  </a:lnTo>
                  <a:cubicBezTo>
                    <a:pt x="89440" y="194406"/>
                    <a:pt x="83153" y="188214"/>
                    <a:pt x="83153" y="180499"/>
                  </a:cubicBezTo>
                  <a:lnTo>
                    <a:pt x="83153" y="69438"/>
                  </a:lnTo>
                  <a:cubicBezTo>
                    <a:pt x="83153" y="61817"/>
                    <a:pt x="89345" y="55531"/>
                    <a:pt x="97059" y="55531"/>
                  </a:cubicBezTo>
                  <a:lnTo>
                    <a:pt x="235839" y="55531"/>
                  </a:lnTo>
                  <a:cubicBezTo>
                    <a:pt x="243460" y="55531"/>
                    <a:pt x="249745" y="61722"/>
                    <a:pt x="249745" y="69438"/>
                  </a:cubicBezTo>
                  <a:lnTo>
                    <a:pt x="249745" y="180499"/>
                  </a:lnTo>
                  <a:close/>
                  <a:moveTo>
                    <a:pt x="305277" y="152686"/>
                  </a:moveTo>
                  <a:lnTo>
                    <a:pt x="277559" y="152686"/>
                  </a:lnTo>
                  <a:lnTo>
                    <a:pt x="277559" y="97155"/>
                  </a:lnTo>
                  <a:lnTo>
                    <a:pt x="305277" y="97155"/>
                  </a:lnTo>
                  <a:lnTo>
                    <a:pt x="305277" y="152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C436C8B-3231-4438-88B1-176A5621EA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05" y="1644954"/>
            <a:ext cx="2181225" cy="4722623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5372A-C7C9-439A-AAB8-EF0ECCD16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18" y="1612757"/>
            <a:ext cx="2510645" cy="494612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4C223-00F6-46A3-A178-99F987406E03}"/>
              </a:ext>
            </a:extLst>
          </p:cNvPr>
          <p:cNvSpPr txBox="1"/>
          <p:nvPr/>
        </p:nvSpPr>
        <p:spPr>
          <a:xfrm>
            <a:off x="8207644" y="1777048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01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차종 분류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5F994EA-8830-49A3-B3BF-1F9F9144E3CA}"/>
              </a:ext>
            </a:extLst>
          </p:cNvPr>
          <p:cNvSpPr txBox="1"/>
          <p:nvPr/>
        </p:nvSpPr>
        <p:spPr>
          <a:xfrm>
            <a:off x="8682206" y="2760896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02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번호판 인식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9772494-1470-461B-8337-5BC6351FAD3B}"/>
              </a:ext>
            </a:extLst>
          </p:cNvPr>
          <p:cNvSpPr txBox="1"/>
          <p:nvPr/>
        </p:nvSpPr>
        <p:spPr>
          <a:xfrm>
            <a:off x="8948422" y="3744745"/>
            <a:ext cx="243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03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중고차 가격 예측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656211F-E7D7-40A5-A8C8-0A84F50C1C24}"/>
              </a:ext>
            </a:extLst>
          </p:cNvPr>
          <p:cNvSpPr txBox="1"/>
          <p:nvPr/>
        </p:nvSpPr>
        <p:spPr>
          <a:xfrm>
            <a:off x="8682206" y="4693868"/>
            <a:ext cx="226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04 Scratch Segmentation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BD5079D-AAA3-4F50-B312-319ABB15CE3B}"/>
              </a:ext>
            </a:extLst>
          </p:cNvPr>
          <p:cNvSpPr txBox="1"/>
          <p:nvPr/>
        </p:nvSpPr>
        <p:spPr>
          <a:xfrm>
            <a:off x="8207643" y="5712440"/>
            <a:ext cx="26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05 Dent Detection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7698E8F-4A1E-449C-B13F-CE2F7860C1FB}"/>
              </a:ext>
            </a:extLst>
          </p:cNvPr>
          <p:cNvSpPr txBox="1"/>
          <p:nvPr/>
        </p:nvSpPr>
        <p:spPr>
          <a:xfrm>
            <a:off x="2539031" y="265983"/>
            <a:ext cx="716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0" name="Freeform: Shape 27">
            <a:extLst>
              <a:ext uri="{FF2B5EF4-FFF2-40B4-BE49-F238E27FC236}">
                <a16:creationId xmlns:a16="http://schemas.microsoft.com/office/drawing/2014/main" id="{9F439A28-36DA-4F14-B184-D852BB6F7B3F}"/>
              </a:ext>
            </a:extLst>
          </p:cNvPr>
          <p:cNvSpPr/>
          <p:nvPr/>
        </p:nvSpPr>
        <p:spPr>
          <a:xfrm>
            <a:off x="8794982" y="909821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19EBC67-FAAE-406F-A4DA-5A307EAE4235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1343E96-F10A-4865-BD93-DF5015D7A55D}"/>
              </a:ext>
            </a:extLst>
          </p:cNvPr>
          <p:cNvSpPr txBox="1"/>
          <p:nvPr/>
        </p:nvSpPr>
        <p:spPr>
          <a:xfrm>
            <a:off x="9818608" y="916171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32F0C68-B897-4266-8646-B840CB46CBAF}"/>
              </a:ext>
            </a:extLst>
          </p:cNvPr>
          <p:cNvSpPr/>
          <p:nvPr/>
        </p:nvSpPr>
        <p:spPr>
          <a:xfrm>
            <a:off x="1452880" y="2892392"/>
            <a:ext cx="2064571" cy="289461"/>
          </a:xfrm>
          <a:prstGeom prst="rect">
            <a:avLst/>
          </a:prstGeom>
          <a:noFill/>
          <a:ln w="38100">
            <a:solidFill>
              <a:srgbClr val="5A1F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8F55A6-91D3-4878-9D29-CA3E3C383DBC}"/>
              </a:ext>
            </a:extLst>
          </p:cNvPr>
          <p:cNvSpPr/>
          <p:nvPr/>
        </p:nvSpPr>
        <p:spPr>
          <a:xfrm rot="16200000">
            <a:off x="5580180" y="-706320"/>
            <a:ext cx="5905501" cy="7318140"/>
          </a:xfrm>
          <a:custGeom>
            <a:avLst/>
            <a:gdLst>
              <a:gd name="connsiteX0" fmla="*/ 5905501 w 5905501"/>
              <a:gd name="connsiteY0" fmla="*/ 1253703 h 7318140"/>
              <a:gd name="connsiteX1" fmla="*/ 5905500 w 5905501"/>
              <a:gd name="connsiteY1" fmla="*/ 7318140 h 7318140"/>
              <a:gd name="connsiteX2" fmla="*/ 0 w 5905501"/>
              <a:gd name="connsiteY2" fmla="*/ 7318139 h 7318140"/>
              <a:gd name="connsiteX3" fmla="*/ 1829536 w 5905501"/>
              <a:gd name="connsiteY3" fmla="*/ 0 h 7318140"/>
              <a:gd name="connsiteX4" fmla="*/ 5592075 w 5905501"/>
              <a:gd name="connsiteY4" fmla="*/ 0 h 7318140"/>
              <a:gd name="connsiteX5" fmla="*/ 5905501 w 5905501"/>
              <a:gd name="connsiteY5" fmla="*/ 1253703 h 731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1" h="7318140">
                <a:moveTo>
                  <a:pt x="5905501" y="1253703"/>
                </a:moveTo>
                <a:lnTo>
                  <a:pt x="5905500" y="7318140"/>
                </a:lnTo>
                <a:lnTo>
                  <a:pt x="0" y="7318139"/>
                </a:lnTo>
                <a:lnTo>
                  <a:pt x="1829536" y="0"/>
                </a:lnTo>
                <a:lnTo>
                  <a:pt x="5592075" y="0"/>
                </a:lnTo>
                <a:lnTo>
                  <a:pt x="5905501" y="1253703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27">
            <a:extLst>
              <a:ext uri="{FF2B5EF4-FFF2-40B4-BE49-F238E27FC236}">
                <a16:creationId xmlns:a16="http://schemas.microsoft.com/office/drawing/2014/main" id="{6311B9B4-C7E1-4DFD-A832-569EAB2540DE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FB8F-52DB-40A4-AB94-D411490FEF94}"/>
              </a:ext>
            </a:extLst>
          </p:cNvPr>
          <p:cNvSpPr txBox="1"/>
          <p:nvPr/>
        </p:nvSpPr>
        <p:spPr>
          <a:xfrm>
            <a:off x="893468" y="2913472"/>
            <a:ext cx="3468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Scratch</a:t>
            </a:r>
          </a:p>
          <a:p>
            <a:r>
              <a:rPr lang="en-US" altLang="ko-KR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Semantic</a:t>
            </a:r>
          </a:p>
          <a:p>
            <a:r>
              <a:rPr lang="en-US" altLang="ko-KR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Segmentation</a:t>
            </a: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6EE383D0-3BAC-4D0F-92FD-6354953CB8FA}"/>
              </a:ext>
            </a:extLst>
          </p:cNvPr>
          <p:cNvSpPr/>
          <p:nvPr/>
        </p:nvSpPr>
        <p:spPr>
          <a:xfrm>
            <a:off x="1042694" y="2665507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5" name="Graphic 2">
            <a:extLst>
              <a:ext uri="{FF2B5EF4-FFF2-40B4-BE49-F238E27FC236}">
                <a16:creationId xmlns:a16="http://schemas.microsoft.com/office/drawing/2014/main" id="{46794FE0-64F5-4240-88E8-5C9881D948D1}"/>
              </a:ext>
            </a:extLst>
          </p:cNvPr>
          <p:cNvGrpSpPr>
            <a:grpSpLocks noChangeAspect="1"/>
          </p:cNvGrpSpPr>
          <p:nvPr/>
        </p:nvGrpSpPr>
        <p:grpSpPr>
          <a:xfrm>
            <a:off x="707879" y="2615163"/>
            <a:ext cx="311250" cy="311280"/>
            <a:chOff x="2435197" y="1939754"/>
            <a:chExt cx="640874" cy="640936"/>
          </a:xfrm>
          <a:solidFill>
            <a:schemeClr val="bg1"/>
          </a:solidFill>
        </p:grpSpPr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3DA23011-D086-4D2B-B414-BBF6D8BA3D66}"/>
                </a:ext>
              </a:extLst>
            </p:cNvPr>
            <p:cNvGrpSpPr/>
            <p:nvPr/>
          </p:nvGrpSpPr>
          <p:grpSpPr>
            <a:xfrm>
              <a:off x="2435197" y="1939754"/>
              <a:ext cx="640874" cy="640936"/>
              <a:chOff x="2435197" y="1939754"/>
              <a:chExt cx="640874" cy="640936"/>
            </a:xfrm>
            <a:grp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900DACE-949B-449D-B55A-5F3B1C04D7F3}"/>
                  </a:ext>
                </a:extLst>
              </p:cNvPr>
              <p:cNvSpPr/>
              <p:nvPr/>
            </p:nvSpPr>
            <p:spPr>
              <a:xfrm>
                <a:off x="2496262" y="2399738"/>
                <a:ext cx="119887" cy="119887"/>
              </a:xfrm>
              <a:custGeom>
                <a:avLst/>
                <a:gdLst>
                  <a:gd name="connsiteX0" fmla="*/ 109918 w 119887"/>
                  <a:gd name="connsiteY0" fmla="*/ 49974 h 119887"/>
                  <a:gd name="connsiteX1" fmla="*/ 69914 w 119887"/>
                  <a:gd name="connsiteY1" fmla="*/ 49974 h 119887"/>
                  <a:gd name="connsiteX2" fmla="*/ 69914 w 119887"/>
                  <a:gd name="connsiteY2" fmla="*/ 9970 h 119887"/>
                  <a:gd name="connsiteX3" fmla="*/ 59944 w 119887"/>
                  <a:gd name="connsiteY3" fmla="*/ 0 h 119887"/>
                  <a:gd name="connsiteX4" fmla="*/ 49974 w 119887"/>
                  <a:gd name="connsiteY4" fmla="*/ 9970 h 119887"/>
                  <a:gd name="connsiteX5" fmla="*/ 49974 w 119887"/>
                  <a:gd name="connsiteY5" fmla="*/ 49974 h 119887"/>
                  <a:gd name="connsiteX6" fmla="*/ 9970 w 119887"/>
                  <a:gd name="connsiteY6" fmla="*/ 49974 h 119887"/>
                  <a:gd name="connsiteX7" fmla="*/ 0 w 119887"/>
                  <a:gd name="connsiteY7" fmla="*/ 59944 h 119887"/>
                  <a:gd name="connsiteX8" fmla="*/ 9970 w 119887"/>
                  <a:gd name="connsiteY8" fmla="*/ 69914 h 119887"/>
                  <a:gd name="connsiteX9" fmla="*/ 49974 w 119887"/>
                  <a:gd name="connsiteY9" fmla="*/ 69914 h 119887"/>
                  <a:gd name="connsiteX10" fmla="*/ 49974 w 119887"/>
                  <a:gd name="connsiteY10" fmla="*/ 109917 h 119887"/>
                  <a:gd name="connsiteX11" fmla="*/ 59944 w 119887"/>
                  <a:gd name="connsiteY11" fmla="*/ 119887 h 119887"/>
                  <a:gd name="connsiteX12" fmla="*/ 69914 w 119887"/>
                  <a:gd name="connsiteY12" fmla="*/ 109917 h 119887"/>
                  <a:gd name="connsiteX13" fmla="*/ 69914 w 119887"/>
                  <a:gd name="connsiteY13" fmla="*/ 69914 h 119887"/>
                  <a:gd name="connsiteX14" fmla="*/ 109918 w 119887"/>
                  <a:gd name="connsiteY14" fmla="*/ 69914 h 119887"/>
                  <a:gd name="connsiteX15" fmla="*/ 119887 w 119887"/>
                  <a:gd name="connsiteY15" fmla="*/ 59944 h 119887"/>
                  <a:gd name="connsiteX16" fmla="*/ 109918 w 119887"/>
                  <a:gd name="connsiteY16" fmla="*/ 49974 h 119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9887" h="119887">
                    <a:moveTo>
                      <a:pt x="109918" y="49974"/>
                    </a:moveTo>
                    <a:lnTo>
                      <a:pt x="69914" y="49974"/>
                    </a:lnTo>
                    <a:lnTo>
                      <a:pt x="69914" y="9970"/>
                    </a:lnTo>
                    <a:cubicBezTo>
                      <a:pt x="69914" y="3988"/>
                      <a:pt x="65926" y="0"/>
                      <a:pt x="59944" y="0"/>
                    </a:cubicBezTo>
                    <a:cubicBezTo>
                      <a:pt x="53962" y="0"/>
                      <a:pt x="49974" y="3988"/>
                      <a:pt x="49974" y="9970"/>
                    </a:cubicBezTo>
                    <a:lnTo>
                      <a:pt x="49974" y="49974"/>
                    </a:lnTo>
                    <a:lnTo>
                      <a:pt x="9970" y="49974"/>
                    </a:lnTo>
                    <a:cubicBezTo>
                      <a:pt x="3988" y="49974"/>
                      <a:pt x="0" y="53962"/>
                      <a:pt x="0" y="59944"/>
                    </a:cubicBezTo>
                    <a:cubicBezTo>
                      <a:pt x="0" y="65926"/>
                      <a:pt x="3988" y="69914"/>
                      <a:pt x="9970" y="69914"/>
                    </a:cubicBezTo>
                    <a:lnTo>
                      <a:pt x="49974" y="69914"/>
                    </a:lnTo>
                    <a:lnTo>
                      <a:pt x="49974" y="109917"/>
                    </a:lnTo>
                    <a:cubicBezTo>
                      <a:pt x="49974" y="115899"/>
                      <a:pt x="53962" y="119887"/>
                      <a:pt x="59944" y="119887"/>
                    </a:cubicBezTo>
                    <a:cubicBezTo>
                      <a:pt x="65926" y="119887"/>
                      <a:pt x="69914" y="115899"/>
                      <a:pt x="69914" y="109917"/>
                    </a:cubicBezTo>
                    <a:lnTo>
                      <a:pt x="69914" y="69914"/>
                    </a:lnTo>
                    <a:lnTo>
                      <a:pt x="109918" y="69914"/>
                    </a:lnTo>
                    <a:cubicBezTo>
                      <a:pt x="115899" y="69914"/>
                      <a:pt x="119887" y="65926"/>
                      <a:pt x="119887" y="59944"/>
                    </a:cubicBezTo>
                    <a:cubicBezTo>
                      <a:pt x="119887" y="53962"/>
                      <a:pt x="115899" y="49974"/>
                      <a:pt x="109918" y="49974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0948E42-5BCF-41CD-9009-5E634400D7F5}"/>
                  </a:ext>
                </a:extLst>
              </p:cNvPr>
              <p:cNvSpPr/>
              <p:nvPr/>
            </p:nvSpPr>
            <p:spPr>
              <a:xfrm>
                <a:off x="2435197" y="2338672"/>
                <a:ext cx="242018" cy="242017"/>
              </a:xfrm>
              <a:custGeom>
                <a:avLst/>
                <a:gdLst>
                  <a:gd name="connsiteX0" fmla="*/ 121009 w 242018"/>
                  <a:gd name="connsiteY0" fmla="*/ 0 h 242017"/>
                  <a:gd name="connsiteX1" fmla="*/ 0 w 242018"/>
                  <a:gd name="connsiteY1" fmla="*/ 121009 h 242017"/>
                  <a:gd name="connsiteX2" fmla="*/ 121009 w 242018"/>
                  <a:gd name="connsiteY2" fmla="*/ 242018 h 242017"/>
                  <a:gd name="connsiteX3" fmla="*/ 242018 w 242018"/>
                  <a:gd name="connsiteY3" fmla="*/ 121009 h 242017"/>
                  <a:gd name="connsiteX4" fmla="*/ 121009 w 242018"/>
                  <a:gd name="connsiteY4" fmla="*/ 0 h 242017"/>
                  <a:gd name="connsiteX5" fmla="*/ 121009 w 242018"/>
                  <a:gd name="connsiteY5" fmla="*/ 222016 h 242017"/>
                  <a:gd name="connsiteX6" fmla="*/ 20002 w 242018"/>
                  <a:gd name="connsiteY6" fmla="*/ 121009 h 242017"/>
                  <a:gd name="connsiteX7" fmla="*/ 121009 w 242018"/>
                  <a:gd name="connsiteY7" fmla="*/ 20002 h 242017"/>
                  <a:gd name="connsiteX8" fmla="*/ 222016 w 242018"/>
                  <a:gd name="connsiteY8" fmla="*/ 121009 h 242017"/>
                  <a:gd name="connsiteX9" fmla="*/ 121009 w 242018"/>
                  <a:gd name="connsiteY9" fmla="*/ 222016 h 2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2018" h="242017">
                    <a:moveTo>
                      <a:pt x="121009" y="0"/>
                    </a:moveTo>
                    <a:cubicBezTo>
                      <a:pt x="54024" y="0"/>
                      <a:pt x="0" y="54024"/>
                      <a:pt x="0" y="121009"/>
                    </a:cubicBezTo>
                    <a:cubicBezTo>
                      <a:pt x="0" y="187994"/>
                      <a:pt x="54024" y="242018"/>
                      <a:pt x="121009" y="242018"/>
                    </a:cubicBezTo>
                    <a:cubicBezTo>
                      <a:pt x="187994" y="242018"/>
                      <a:pt x="242018" y="187994"/>
                      <a:pt x="242018" y="121009"/>
                    </a:cubicBezTo>
                    <a:cubicBezTo>
                      <a:pt x="241956" y="54024"/>
                      <a:pt x="187994" y="0"/>
                      <a:pt x="121009" y="0"/>
                    </a:cubicBezTo>
                    <a:close/>
                    <a:moveTo>
                      <a:pt x="121009" y="222016"/>
                    </a:moveTo>
                    <a:cubicBezTo>
                      <a:pt x="64991" y="222016"/>
                      <a:pt x="20002" y="177027"/>
                      <a:pt x="20002" y="121009"/>
                    </a:cubicBezTo>
                    <a:cubicBezTo>
                      <a:pt x="20002" y="64991"/>
                      <a:pt x="64991" y="20002"/>
                      <a:pt x="121009" y="20002"/>
                    </a:cubicBezTo>
                    <a:cubicBezTo>
                      <a:pt x="177027" y="20002"/>
                      <a:pt x="222016" y="64991"/>
                      <a:pt x="222016" y="121009"/>
                    </a:cubicBezTo>
                    <a:cubicBezTo>
                      <a:pt x="221954" y="177027"/>
                      <a:pt x="176965" y="222016"/>
                      <a:pt x="121009" y="22201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F7E4C9-EE68-4154-985D-4144CE20F66D}"/>
                  </a:ext>
                </a:extLst>
              </p:cNvPr>
              <p:cNvSpPr/>
              <p:nvPr/>
            </p:nvSpPr>
            <p:spPr>
              <a:xfrm>
                <a:off x="2746193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383568-9CAB-410A-95BE-6FEBE01BD8FE}"/>
                  </a:ext>
                </a:extLst>
              </p:cNvPr>
              <p:cNvSpPr/>
              <p:nvPr/>
            </p:nvSpPr>
            <p:spPr>
              <a:xfrm>
                <a:off x="2786197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52BF319-D13B-4423-8CC0-06F1368C1B4E}"/>
                  </a:ext>
                </a:extLst>
              </p:cNvPr>
              <p:cNvSpPr/>
              <p:nvPr/>
            </p:nvSpPr>
            <p:spPr>
              <a:xfrm>
                <a:off x="2706189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843D59C-AC47-429F-8543-C80D6A05F413}"/>
                  </a:ext>
                </a:extLst>
              </p:cNvPr>
              <p:cNvSpPr/>
              <p:nvPr/>
            </p:nvSpPr>
            <p:spPr>
              <a:xfrm>
                <a:off x="2926211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A76F802-C031-48D2-BF90-B7F1DC8CADE7}"/>
                  </a:ext>
                </a:extLst>
              </p:cNvPr>
              <p:cNvSpPr/>
              <p:nvPr/>
            </p:nvSpPr>
            <p:spPr>
              <a:xfrm>
                <a:off x="2966215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61D8C08-7212-4201-BB7C-155A9B04E08C}"/>
                  </a:ext>
                </a:extLst>
              </p:cNvPr>
              <p:cNvSpPr/>
              <p:nvPr/>
            </p:nvSpPr>
            <p:spPr>
              <a:xfrm>
                <a:off x="2886207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39E9705-20A9-4924-AE3C-BF2FA5217DBC}"/>
                  </a:ext>
                </a:extLst>
              </p:cNvPr>
              <p:cNvSpPr/>
              <p:nvPr/>
            </p:nvSpPr>
            <p:spPr>
              <a:xfrm>
                <a:off x="2666185" y="2059766"/>
                <a:ext cx="409886" cy="409760"/>
              </a:xfrm>
              <a:custGeom>
                <a:avLst/>
                <a:gdLst>
                  <a:gd name="connsiteX0" fmla="*/ 399915 w 409886"/>
                  <a:gd name="connsiteY0" fmla="*/ 119950 h 409760"/>
                  <a:gd name="connsiteX1" fmla="*/ 369944 w 409886"/>
                  <a:gd name="connsiteY1" fmla="*/ 119950 h 409760"/>
                  <a:gd name="connsiteX2" fmla="*/ 369944 w 409886"/>
                  <a:gd name="connsiteY2" fmla="*/ 9970 h 409760"/>
                  <a:gd name="connsiteX3" fmla="*/ 359974 w 409886"/>
                  <a:gd name="connsiteY3" fmla="*/ 0 h 409760"/>
                  <a:gd name="connsiteX4" fmla="*/ 9970 w 409886"/>
                  <a:gd name="connsiteY4" fmla="*/ 0 h 409760"/>
                  <a:gd name="connsiteX5" fmla="*/ 0 w 409886"/>
                  <a:gd name="connsiteY5" fmla="*/ 9970 h 409760"/>
                  <a:gd name="connsiteX6" fmla="*/ 9970 w 409886"/>
                  <a:gd name="connsiteY6" fmla="*/ 19940 h 409760"/>
                  <a:gd name="connsiteX7" fmla="*/ 349942 w 409886"/>
                  <a:gd name="connsiteY7" fmla="*/ 19940 h 409760"/>
                  <a:gd name="connsiteX8" fmla="*/ 349942 w 409886"/>
                  <a:gd name="connsiteY8" fmla="*/ 119950 h 409760"/>
                  <a:gd name="connsiteX9" fmla="*/ 239962 w 409886"/>
                  <a:gd name="connsiteY9" fmla="*/ 119950 h 409760"/>
                  <a:gd name="connsiteX10" fmla="*/ 229992 w 409886"/>
                  <a:gd name="connsiteY10" fmla="*/ 129920 h 409760"/>
                  <a:gd name="connsiteX11" fmla="*/ 229992 w 409886"/>
                  <a:gd name="connsiteY11" fmla="*/ 269871 h 409760"/>
                  <a:gd name="connsiteX12" fmla="*/ 239962 w 409886"/>
                  <a:gd name="connsiteY12" fmla="*/ 279841 h 409760"/>
                  <a:gd name="connsiteX13" fmla="*/ 349942 w 409886"/>
                  <a:gd name="connsiteY13" fmla="*/ 279841 h 409760"/>
                  <a:gd name="connsiteX14" fmla="*/ 349942 w 409886"/>
                  <a:gd name="connsiteY14" fmla="*/ 389821 h 409760"/>
                  <a:gd name="connsiteX15" fmla="*/ 40004 w 409886"/>
                  <a:gd name="connsiteY15" fmla="*/ 389821 h 409760"/>
                  <a:gd name="connsiteX16" fmla="*/ 30034 w 409886"/>
                  <a:gd name="connsiteY16" fmla="*/ 399791 h 409760"/>
                  <a:gd name="connsiteX17" fmla="*/ 40004 w 409886"/>
                  <a:gd name="connsiteY17" fmla="*/ 409761 h 409760"/>
                  <a:gd name="connsiteX18" fmla="*/ 359974 w 409886"/>
                  <a:gd name="connsiteY18" fmla="*/ 409761 h 409760"/>
                  <a:gd name="connsiteX19" fmla="*/ 369944 w 409886"/>
                  <a:gd name="connsiteY19" fmla="*/ 399791 h 409760"/>
                  <a:gd name="connsiteX20" fmla="*/ 369944 w 409886"/>
                  <a:gd name="connsiteY20" fmla="*/ 279779 h 409760"/>
                  <a:gd name="connsiteX21" fmla="*/ 399915 w 409886"/>
                  <a:gd name="connsiteY21" fmla="*/ 279779 h 409760"/>
                  <a:gd name="connsiteX22" fmla="*/ 409885 w 409886"/>
                  <a:gd name="connsiteY22" fmla="*/ 269809 h 409760"/>
                  <a:gd name="connsiteX23" fmla="*/ 409885 w 409886"/>
                  <a:gd name="connsiteY23" fmla="*/ 129857 h 409760"/>
                  <a:gd name="connsiteX24" fmla="*/ 399915 w 409886"/>
                  <a:gd name="connsiteY24" fmla="*/ 119950 h 409760"/>
                  <a:gd name="connsiteX25" fmla="*/ 389946 w 409886"/>
                  <a:gd name="connsiteY25" fmla="*/ 259964 h 409760"/>
                  <a:gd name="connsiteX26" fmla="*/ 249932 w 409886"/>
                  <a:gd name="connsiteY26" fmla="*/ 259964 h 409760"/>
                  <a:gd name="connsiteX27" fmla="*/ 249932 w 409886"/>
                  <a:gd name="connsiteY27" fmla="*/ 139952 h 409760"/>
                  <a:gd name="connsiteX28" fmla="*/ 389883 w 409886"/>
                  <a:gd name="connsiteY28" fmla="*/ 139952 h 409760"/>
                  <a:gd name="connsiteX29" fmla="*/ 389883 w 409886"/>
                  <a:gd name="connsiteY29" fmla="*/ 259964 h 409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09886" h="409760">
                    <a:moveTo>
                      <a:pt x="399915" y="119950"/>
                    </a:moveTo>
                    <a:lnTo>
                      <a:pt x="369944" y="119950"/>
                    </a:lnTo>
                    <a:lnTo>
                      <a:pt x="369944" y="9970"/>
                    </a:lnTo>
                    <a:cubicBezTo>
                      <a:pt x="369944" y="3988"/>
                      <a:pt x="365956" y="0"/>
                      <a:pt x="359974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349942" y="19940"/>
                    </a:lnTo>
                    <a:lnTo>
                      <a:pt x="349942" y="119950"/>
                    </a:lnTo>
                    <a:lnTo>
                      <a:pt x="239962" y="119950"/>
                    </a:lnTo>
                    <a:cubicBezTo>
                      <a:pt x="233980" y="119950"/>
                      <a:pt x="229992" y="123938"/>
                      <a:pt x="229992" y="129920"/>
                    </a:cubicBezTo>
                    <a:lnTo>
                      <a:pt x="229992" y="269871"/>
                    </a:lnTo>
                    <a:cubicBezTo>
                      <a:pt x="229992" y="275853"/>
                      <a:pt x="233980" y="279841"/>
                      <a:pt x="239962" y="279841"/>
                    </a:cubicBezTo>
                    <a:lnTo>
                      <a:pt x="349942" y="279841"/>
                    </a:lnTo>
                    <a:lnTo>
                      <a:pt x="349942" y="389821"/>
                    </a:lnTo>
                    <a:lnTo>
                      <a:pt x="40004" y="389821"/>
                    </a:lnTo>
                    <a:cubicBezTo>
                      <a:pt x="34022" y="389821"/>
                      <a:pt x="30034" y="393809"/>
                      <a:pt x="30034" y="399791"/>
                    </a:cubicBezTo>
                    <a:cubicBezTo>
                      <a:pt x="30034" y="405773"/>
                      <a:pt x="34022" y="409761"/>
                      <a:pt x="40004" y="409761"/>
                    </a:cubicBezTo>
                    <a:lnTo>
                      <a:pt x="359974" y="409761"/>
                    </a:lnTo>
                    <a:cubicBezTo>
                      <a:pt x="365956" y="409761"/>
                      <a:pt x="369944" y="405773"/>
                      <a:pt x="369944" y="399791"/>
                    </a:cubicBezTo>
                    <a:lnTo>
                      <a:pt x="369944" y="279779"/>
                    </a:lnTo>
                    <a:lnTo>
                      <a:pt x="399915" y="279779"/>
                    </a:lnTo>
                    <a:cubicBezTo>
                      <a:pt x="405897" y="279779"/>
                      <a:pt x="409885" y="275791"/>
                      <a:pt x="409885" y="269809"/>
                    </a:cubicBezTo>
                    <a:lnTo>
                      <a:pt x="409885" y="129857"/>
                    </a:lnTo>
                    <a:cubicBezTo>
                      <a:pt x="409948" y="123938"/>
                      <a:pt x="405960" y="119950"/>
                      <a:pt x="399915" y="119950"/>
                    </a:cubicBezTo>
                    <a:close/>
                    <a:moveTo>
                      <a:pt x="389946" y="259964"/>
                    </a:moveTo>
                    <a:lnTo>
                      <a:pt x="249932" y="259964"/>
                    </a:lnTo>
                    <a:lnTo>
                      <a:pt x="249932" y="139952"/>
                    </a:lnTo>
                    <a:lnTo>
                      <a:pt x="389883" y="139952"/>
                    </a:lnTo>
                    <a:lnTo>
                      <a:pt x="389883" y="259964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5F065A-B150-4F8B-B0D9-27D58DE09FF9}"/>
                  </a:ext>
                </a:extLst>
              </p:cNvPr>
              <p:cNvSpPr/>
              <p:nvPr/>
            </p:nvSpPr>
            <p:spPr>
              <a:xfrm>
                <a:off x="2606179" y="2059766"/>
                <a:ext cx="39941" cy="19939"/>
              </a:xfrm>
              <a:custGeom>
                <a:avLst/>
                <a:gdLst>
                  <a:gd name="connsiteX0" fmla="*/ 9970 w 39941"/>
                  <a:gd name="connsiteY0" fmla="*/ 0 h 19939"/>
                  <a:gd name="connsiteX1" fmla="*/ 0 w 39941"/>
                  <a:gd name="connsiteY1" fmla="*/ 9970 h 19939"/>
                  <a:gd name="connsiteX2" fmla="*/ 9970 w 39941"/>
                  <a:gd name="connsiteY2" fmla="*/ 19940 h 19939"/>
                  <a:gd name="connsiteX3" fmla="*/ 29972 w 39941"/>
                  <a:gd name="connsiteY3" fmla="*/ 19940 h 19939"/>
                  <a:gd name="connsiteX4" fmla="*/ 39942 w 39941"/>
                  <a:gd name="connsiteY4" fmla="*/ 9970 h 19939"/>
                  <a:gd name="connsiteX5" fmla="*/ 29972 w 39941"/>
                  <a:gd name="connsiteY5" fmla="*/ 0 h 19939"/>
                  <a:gd name="connsiteX6" fmla="*/ 9970 w 39941"/>
                  <a:gd name="connsiteY6" fmla="*/ 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41" h="19939">
                    <a:moveTo>
                      <a:pt x="9970" y="0"/>
                    </a:move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29972" y="19940"/>
                    </a:lnTo>
                    <a:cubicBezTo>
                      <a:pt x="35954" y="19940"/>
                      <a:pt x="39942" y="15952"/>
                      <a:pt x="39942" y="9970"/>
                    </a:cubicBezTo>
                    <a:cubicBezTo>
                      <a:pt x="39942" y="3988"/>
                      <a:pt x="35954" y="0"/>
                      <a:pt x="29972" y="0"/>
                    </a:cubicBezTo>
                    <a:lnTo>
                      <a:pt x="9970" y="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A1E6491-A96E-4DB0-8F0D-BF1F1D96F023}"/>
                  </a:ext>
                </a:extLst>
              </p:cNvPr>
              <p:cNvSpPr/>
              <p:nvPr/>
            </p:nvSpPr>
            <p:spPr>
              <a:xfrm>
                <a:off x="2486229" y="1939754"/>
                <a:ext cx="489831" cy="389945"/>
              </a:xfrm>
              <a:custGeom>
                <a:avLst/>
                <a:gdLst>
                  <a:gd name="connsiteX0" fmla="*/ 9971 w 489831"/>
                  <a:gd name="connsiteY0" fmla="*/ 389946 h 389945"/>
                  <a:gd name="connsiteX1" fmla="*/ 19940 w 489831"/>
                  <a:gd name="connsiteY1" fmla="*/ 379976 h 389945"/>
                  <a:gd name="connsiteX2" fmla="*/ 19940 w 489831"/>
                  <a:gd name="connsiteY2" fmla="*/ 140014 h 389945"/>
                  <a:gd name="connsiteX3" fmla="*/ 89916 w 489831"/>
                  <a:gd name="connsiteY3" fmla="*/ 140014 h 389945"/>
                  <a:gd name="connsiteX4" fmla="*/ 99886 w 489831"/>
                  <a:gd name="connsiteY4" fmla="*/ 130044 h 389945"/>
                  <a:gd name="connsiteX5" fmla="*/ 89916 w 489831"/>
                  <a:gd name="connsiteY5" fmla="*/ 120074 h 389945"/>
                  <a:gd name="connsiteX6" fmla="*/ 19940 w 489831"/>
                  <a:gd name="connsiteY6" fmla="*/ 120074 h 389945"/>
                  <a:gd name="connsiteX7" fmla="*/ 19940 w 489831"/>
                  <a:gd name="connsiteY7" fmla="*/ 98078 h 389945"/>
                  <a:gd name="connsiteX8" fmla="*/ 469892 w 489831"/>
                  <a:gd name="connsiteY8" fmla="*/ 21061 h 389945"/>
                  <a:gd name="connsiteX9" fmla="*/ 469892 w 489831"/>
                  <a:gd name="connsiteY9" fmla="*/ 90040 h 389945"/>
                  <a:gd name="connsiteX10" fmla="*/ 479862 w 489831"/>
                  <a:gd name="connsiteY10" fmla="*/ 100010 h 389945"/>
                  <a:gd name="connsiteX11" fmla="*/ 489832 w 489831"/>
                  <a:gd name="connsiteY11" fmla="*/ 90040 h 389945"/>
                  <a:gd name="connsiteX12" fmla="*/ 489832 w 489831"/>
                  <a:gd name="connsiteY12" fmla="*/ 9970 h 389945"/>
                  <a:gd name="connsiteX13" fmla="*/ 485844 w 489831"/>
                  <a:gd name="connsiteY13" fmla="*/ 1994 h 389945"/>
                  <a:gd name="connsiteX14" fmla="*/ 477868 w 489831"/>
                  <a:gd name="connsiteY14" fmla="*/ 0 h 389945"/>
                  <a:gd name="connsiteX15" fmla="*/ 7977 w 489831"/>
                  <a:gd name="connsiteY15" fmla="*/ 80008 h 389945"/>
                  <a:gd name="connsiteX16" fmla="*/ 1 w 489831"/>
                  <a:gd name="connsiteY16" fmla="*/ 89978 h 389945"/>
                  <a:gd name="connsiteX17" fmla="*/ 1 w 489831"/>
                  <a:gd name="connsiteY17" fmla="*/ 129982 h 389945"/>
                  <a:gd name="connsiteX18" fmla="*/ 1 w 489831"/>
                  <a:gd name="connsiteY18" fmla="*/ 379976 h 389945"/>
                  <a:gd name="connsiteX19" fmla="*/ 9971 w 489831"/>
                  <a:gd name="connsiteY19" fmla="*/ 389946 h 38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9831" h="389945">
                    <a:moveTo>
                      <a:pt x="9971" y="389946"/>
                    </a:moveTo>
                    <a:cubicBezTo>
                      <a:pt x="15952" y="389946"/>
                      <a:pt x="19940" y="385958"/>
                      <a:pt x="19940" y="379976"/>
                    </a:cubicBezTo>
                    <a:lnTo>
                      <a:pt x="19940" y="140014"/>
                    </a:lnTo>
                    <a:lnTo>
                      <a:pt x="89916" y="140014"/>
                    </a:lnTo>
                    <a:cubicBezTo>
                      <a:pt x="95898" y="140014"/>
                      <a:pt x="99886" y="136026"/>
                      <a:pt x="99886" y="130044"/>
                    </a:cubicBezTo>
                    <a:cubicBezTo>
                      <a:pt x="99886" y="124062"/>
                      <a:pt x="95898" y="120074"/>
                      <a:pt x="89916" y="120074"/>
                    </a:cubicBezTo>
                    <a:lnTo>
                      <a:pt x="19940" y="120074"/>
                    </a:lnTo>
                    <a:lnTo>
                      <a:pt x="19940" y="98078"/>
                    </a:lnTo>
                    <a:lnTo>
                      <a:pt x="469892" y="21061"/>
                    </a:lnTo>
                    <a:lnTo>
                      <a:pt x="469892" y="90040"/>
                    </a:lnTo>
                    <a:cubicBezTo>
                      <a:pt x="469892" y="96022"/>
                      <a:pt x="473880" y="100010"/>
                      <a:pt x="479862" y="100010"/>
                    </a:cubicBezTo>
                    <a:cubicBezTo>
                      <a:pt x="485844" y="100010"/>
                      <a:pt x="489832" y="96022"/>
                      <a:pt x="489832" y="90040"/>
                    </a:cubicBezTo>
                    <a:lnTo>
                      <a:pt x="489832" y="9970"/>
                    </a:lnTo>
                    <a:cubicBezTo>
                      <a:pt x="489832" y="6979"/>
                      <a:pt x="488835" y="3988"/>
                      <a:pt x="485844" y="1994"/>
                    </a:cubicBezTo>
                    <a:cubicBezTo>
                      <a:pt x="483850" y="0"/>
                      <a:pt x="480859" y="0"/>
                      <a:pt x="477868" y="0"/>
                    </a:cubicBezTo>
                    <a:lnTo>
                      <a:pt x="7977" y="80008"/>
                    </a:lnTo>
                    <a:cubicBezTo>
                      <a:pt x="3989" y="81005"/>
                      <a:pt x="1" y="84993"/>
                      <a:pt x="1" y="89978"/>
                    </a:cubicBezTo>
                    <a:lnTo>
                      <a:pt x="1" y="129982"/>
                    </a:lnTo>
                    <a:lnTo>
                      <a:pt x="1" y="379976"/>
                    </a:lnTo>
                    <a:cubicBezTo>
                      <a:pt x="-62" y="385958"/>
                      <a:pt x="3989" y="389946"/>
                      <a:pt x="9971" y="38994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612220F-A2FD-4642-8EC0-8D6DA55515B1}"/>
                  </a:ext>
                </a:extLst>
              </p:cNvPr>
              <p:cNvSpPr/>
              <p:nvPr/>
            </p:nvSpPr>
            <p:spPr>
              <a:xfrm>
                <a:off x="2956183" y="2229752"/>
                <a:ext cx="59943" cy="59943"/>
              </a:xfrm>
              <a:custGeom>
                <a:avLst/>
                <a:gdLst>
                  <a:gd name="connsiteX0" fmla="*/ 29972 w 59943"/>
                  <a:gd name="connsiteY0" fmla="*/ 59944 h 59943"/>
                  <a:gd name="connsiteX1" fmla="*/ 59944 w 59943"/>
                  <a:gd name="connsiteY1" fmla="*/ 29972 h 59943"/>
                  <a:gd name="connsiteX2" fmla="*/ 29972 w 59943"/>
                  <a:gd name="connsiteY2" fmla="*/ 0 h 59943"/>
                  <a:gd name="connsiteX3" fmla="*/ 0 w 59943"/>
                  <a:gd name="connsiteY3" fmla="*/ 29972 h 59943"/>
                  <a:gd name="connsiteX4" fmla="*/ 29972 w 59943"/>
                  <a:gd name="connsiteY4" fmla="*/ 59944 h 59943"/>
                  <a:gd name="connsiteX5" fmla="*/ 29972 w 59943"/>
                  <a:gd name="connsiteY5" fmla="*/ 19940 h 59943"/>
                  <a:gd name="connsiteX6" fmla="*/ 39942 w 59943"/>
                  <a:gd name="connsiteY6" fmla="*/ 29910 h 59943"/>
                  <a:gd name="connsiteX7" fmla="*/ 29972 w 59943"/>
                  <a:gd name="connsiteY7" fmla="*/ 39879 h 59943"/>
                  <a:gd name="connsiteX8" fmla="*/ 20002 w 59943"/>
                  <a:gd name="connsiteY8" fmla="*/ 29910 h 59943"/>
                  <a:gd name="connsiteX9" fmla="*/ 29972 w 59943"/>
                  <a:gd name="connsiteY9" fmla="*/ 19940 h 5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943" h="59943">
                    <a:moveTo>
                      <a:pt x="29972" y="59944"/>
                    </a:moveTo>
                    <a:cubicBezTo>
                      <a:pt x="46983" y="59944"/>
                      <a:pt x="59944" y="46921"/>
                      <a:pt x="59944" y="29972"/>
                    </a:cubicBezTo>
                    <a:cubicBezTo>
                      <a:pt x="59944" y="12961"/>
                      <a:pt x="46921" y="0"/>
                      <a:pt x="29972" y="0"/>
                    </a:cubicBezTo>
                    <a:cubicBezTo>
                      <a:pt x="13023" y="0"/>
                      <a:pt x="0" y="13023"/>
                      <a:pt x="0" y="29972"/>
                    </a:cubicBezTo>
                    <a:cubicBezTo>
                      <a:pt x="-62" y="46983"/>
                      <a:pt x="12961" y="59944"/>
                      <a:pt x="29972" y="59944"/>
                    </a:cubicBezTo>
                    <a:close/>
                    <a:moveTo>
                      <a:pt x="29972" y="19940"/>
                    </a:moveTo>
                    <a:cubicBezTo>
                      <a:pt x="35954" y="19940"/>
                      <a:pt x="39942" y="23928"/>
                      <a:pt x="39942" y="29910"/>
                    </a:cubicBezTo>
                    <a:cubicBezTo>
                      <a:pt x="39942" y="35892"/>
                      <a:pt x="35954" y="39879"/>
                      <a:pt x="29972" y="39879"/>
                    </a:cubicBezTo>
                    <a:cubicBezTo>
                      <a:pt x="23990" y="39879"/>
                      <a:pt x="20002" y="35892"/>
                      <a:pt x="20002" y="29910"/>
                    </a:cubicBezTo>
                    <a:cubicBezTo>
                      <a:pt x="20002" y="23928"/>
                      <a:pt x="23928" y="19940"/>
                      <a:pt x="29972" y="1994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9" name="Graphic 2">
            <a:extLst>
              <a:ext uri="{FF2B5EF4-FFF2-40B4-BE49-F238E27FC236}">
                <a16:creationId xmlns:a16="http://schemas.microsoft.com/office/drawing/2014/main" id="{1DEB58FB-491E-4711-9A04-88FE84F1D352}"/>
              </a:ext>
            </a:extLst>
          </p:cNvPr>
          <p:cNvGrpSpPr>
            <a:grpSpLocks noChangeAspect="1"/>
          </p:cNvGrpSpPr>
          <p:nvPr/>
        </p:nvGrpSpPr>
        <p:grpSpPr>
          <a:xfrm>
            <a:off x="710266" y="3957897"/>
            <a:ext cx="306478" cy="311280"/>
            <a:chOff x="2496206" y="2890012"/>
            <a:chExt cx="499934" cy="507769"/>
          </a:xfrm>
          <a:solidFill>
            <a:schemeClr val="bg1"/>
          </a:solidFill>
        </p:grpSpPr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B233ACE0-53FE-4946-87E3-DAB248212091}"/>
                </a:ext>
              </a:extLst>
            </p:cNvPr>
            <p:cNvGrpSpPr/>
            <p:nvPr/>
          </p:nvGrpSpPr>
          <p:grpSpPr>
            <a:xfrm>
              <a:off x="2496206" y="2890012"/>
              <a:ext cx="499934" cy="507769"/>
              <a:chOff x="2496206" y="2890012"/>
              <a:chExt cx="499934" cy="507769"/>
            </a:xfrm>
            <a:grp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4FB359-C745-4179-AE6E-D135B4C19D0F}"/>
                  </a:ext>
                </a:extLst>
              </p:cNvPr>
              <p:cNvSpPr/>
              <p:nvPr/>
            </p:nvSpPr>
            <p:spPr>
              <a:xfrm>
                <a:off x="2496206" y="2890012"/>
                <a:ext cx="414123" cy="414863"/>
              </a:xfrm>
              <a:custGeom>
                <a:avLst/>
                <a:gdLst>
                  <a:gd name="connsiteX0" fmla="*/ 310865 w 414123"/>
                  <a:gd name="connsiteY0" fmla="*/ 321957 h 414863"/>
                  <a:gd name="connsiteX1" fmla="*/ 316411 w 414123"/>
                  <a:gd name="connsiteY1" fmla="*/ 324325 h 414863"/>
                  <a:gd name="connsiteX2" fmla="*/ 321957 w 414123"/>
                  <a:gd name="connsiteY2" fmla="*/ 321957 h 414863"/>
                  <a:gd name="connsiteX3" fmla="*/ 321957 w 414123"/>
                  <a:gd name="connsiteY3" fmla="*/ 310866 h 414863"/>
                  <a:gd name="connsiteX4" fmla="*/ 283012 w 414123"/>
                  <a:gd name="connsiteY4" fmla="*/ 271921 h 414863"/>
                  <a:gd name="connsiteX5" fmla="*/ 317159 w 414123"/>
                  <a:gd name="connsiteY5" fmla="*/ 237774 h 414863"/>
                  <a:gd name="connsiteX6" fmla="*/ 406140 w 414123"/>
                  <a:gd name="connsiteY6" fmla="*/ 237774 h 414863"/>
                  <a:gd name="connsiteX7" fmla="*/ 413306 w 414123"/>
                  <a:gd name="connsiteY7" fmla="*/ 233038 h 414863"/>
                  <a:gd name="connsiteX8" fmla="*/ 411748 w 414123"/>
                  <a:gd name="connsiteY8" fmla="*/ 224315 h 414863"/>
                  <a:gd name="connsiteX9" fmla="*/ 328313 w 414123"/>
                  <a:gd name="connsiteY9" fmla="*/ 139322 h 414863"/>
                  <a:gd name="connsiteX10" fmla="*/ 324325 w 414123"/>
                  <a:gd name="connsiteY10" fmla="*/ 136954 h 414863"/>
                  <a:gd name="connsiteX11" fmla="*/ 244067 w 414123"/>
                  <a:gd name="connsiteY11" fmla="*/ 120254 h 414863"/>
                  <a:gd name="connsiteX12" fmla="*/ 141627 w 414123"/>
                  <a:gd name="connsiteY12" fmla="*/ 40807 h 414863"/>
                  <a:gd name="connsiteX13" fmla="*/ 140070 w 414123"/>
                  <a:gd name="connsiteY13" fmla="*/ 39997 h 414863"/>
                  <a:gd name="connsiteX14" fmla="*/ 10586 w 414123"/>
                  <a:gd name="connsiteY14" fmla="*/ 305 h 414863"/>
                  <a:gd name="connsiteX15" fmla="*/ 2673 w 414123"/>
                  <a:gd name="connsiteY15" fmla="*/ 2673 h 414863"/>
                  <a:gd name="connsiteX16" fmla="*/ 305 w 414123"/>
                  <a:gd name="connsiteY16" fmla="*/ 10586 h 414863"/>
                  <a:gd name="connsiteX17" fmla="*/ 39249 w 414123"/>
                  <a:gd name="connsiteY17" fmla="*/ 140070 h 414863"/>
                  <a:gd name="connsiteX18" fmla="*/ 40060 w 414123"/>
                  <a:gd name="connsiteY18" fmla="*/ 141627 h 414863"/>
                  <a:gd name="connsiteX19" fmla="*/ 119507 w 414123"/>
                  <a:gd name="connsiteY19" fmla="*/ 244068 h 414863"/>
                  <a:gd name="connsiteX20" fmla="*/ 136206 w 414123"/>
                  <a:gd name="connsiteY20" fmla="*/ 324325 h 414863"/>
                  <a:gd name="connsiteX21" fmla="*/ 138574 w 414123"/>
                  <a:gd name="connsiteY21" fmla="*/ 328313 h 414863"/>
                  <a:gd name="connsiteX22" fmla="*/ 224377 w 414123"/>
                  <a:gd name="connsiteY22" fmla="*/ 412496 h 414863"/>
                  <a:gd name="connsiteX23" fmla="*/ 229923 w 414123"/>
                  <a:gd name="connsiteY23" fmla="*/ 414863 h 414863"/>
                  <a:gd name="connsiteX24" fmla="*/ 233101 w 414123"/>
                  <a:gd name="connsiteY24" fmla="*/ 414053 h 414863"/>
                  <a:gd name="connsiteX25" fmla="*/ 237836 w 414123"/>
                  <a:gd name="connsiteY25" fmla="*/ 406887 h 414863"/>
                  <a:gd name="connsiteX26" fmla="*/ 237836 w 414123"/>
                  <a:gd name="connsiteY26" fmla="*/ 317097 h 414863"/>
                  <a:gd name="connsiteX27" fmla="*/ 271983 w 414123"/>
                  <a:gd name="connsiteY27" fmla="*/ 282950 h 414863"/>
                  <a:gd name="connsiteX28" fmla="*/ 310865 w 414123"/>
                  <a:gd name="connsiteY28" fmla="*/ 321957 h 414863"/>
                  <a:gd name="connsiteX29" fmla="*/ 318031 w 414123"/>
                  <a:gd name="connsiteY29" fmla="*/ 152781 h 414863"/>
                  <a:gd name="connsiteX30" fmla="*/ 387135 w 414123"/>
                  <a:gd name="connsiteY30" fmla="*/ 222695 h 414863"/>
                  <a:gd name="connsiteX31" fmla="*/ 322767 w 414123"/>
                  <a:gd name="connsiteY31" fmla="*/ 222695 h 414863"/>
                  <a:gd name="connsiteX32" fmla="*/ 322767 w 414123"/>
                  <a:gd name="connsiteY32" fmla="*/ 221884 h 414863"/>
                  <a:gd name="connsiteX33" fmla="*/ 262387 w 414123"/>
                  <a:gd name="connsiteY33" fmla="*/ 140879 h 414863"/>
                  <a:gd name="connsiteX34" fmla="*/ 318031 w 414123"/>
                  <a:gd name="connsiteY34" fmla="*/ 152781 h 414863"/>
                  <a:gd name="connsiteX35" fmla="*/ 20120 w 414123"/>
                  <a:gd name="connsiteY35" fmla="*/ 20120 h 414863"/>
                  <a:gd name="connsiteX36" fmla="*/ 122560 w 414123"/>
                  <a:gd name="connsiteY36" fmla="*/ 51089 h 414863"/>
                  <a:gd name="connsiteX37" fmla="*/ 51089 w 414123"/>
                  <a:gd name="connsiteY37" fmla="*/ 122560 h 414863"/>
                  <a:gd name="connsiteX38" fmla="*/ 20120 w 414123"/>
                  <a:gd name="connsiteY38" fmla="*/ 20120 h 414863"/>
                  <a:gd name="connsiteX39" fmla="*/ 221137 w 414123"/>
                  <a:gd name="connsiteY39" fmla="*/ 387882 h 414863"/>
                  <a:gd name="connsiteX40" fmla="*/ 152033 w 414123"/>
                  <a:gd name="connsiteY40" fmla="*/ 318779 h 414863"/>
                  <a:gd name="connsiteX41" fmla="*/ 140132 w 414123"/>
                  <a:gd name="connsiteY41" fmla="*/ 263197 h 414863"/>
                  <a:gd name="connsiteX42" fmla="*/ 221137 w 414123"/>
                  <a:gd name="connsiteY42" fmla="*/ 323577 h 414863"/>
                  <a:gd name="connsiteX43" fmla="*/ 221137 w 414123"/>
                  <a:gd name="connsiteY43" fmla="*/ 387882 h 414863"/>
                  <a:gd name="connsiteX44" fmla="*/ 221137 w 414123"/>
                  <a:gd name="connsiteY44" fmla="*/ 387882 h 414863"/>
                  <a:gd name="connsiteX45" fmla="*/ 225873 w 414123"/>
                  <a:gd name="connsiteY45" fmla="*/ 306877 h 414863"/>
                  <a:gd name="connsiteX46" fmla="*/ 134524 w 414123"/>
                  <a:gd name="connsiteY46" fmla="*/ 235406 h 414863"/>
                  <a:gd name="connsiteX47" fmla="*/ 129788 w 414123"/>
                  <a:gd name="connsiteY47" fmla="*/ 231418 h 414863"/>
                  <a:gd name="connsiteX48" fmla="*/ 57507 w 414123"/>
                  <a:gd name="connsiteY48" fmla="*/ 138512 h 414863"/>
                  <a:gd name="connsiteX49" fmla="*/ 138512 w 414123"/>
                  <a:gd name="connsiteY49" fmla="*/ 57507 h 414863"/>
                  <a:gd name="connsiteX50" fmla="*/ 231418 w 414123"/>
                  <a:gd name="connsiteY50" fmla="*/ 130598 h 414863"/>
                  <a:gd name="connsiteX51" fmla="*/ 235406 w 414123"/>
                  <a:gd name="connsiteY51" fmla="*/ 135334 h 414863"/>
                  <a:gd name="connsiteX52" fmla="*/ 306878 w 414123"/>
                  <a:gd name="connsiteY52" fmla="*/ 226683 h 414863"/>
                  <a:gd name="connsiteX53" fmla="*/ 271921 w 414123"/>
                  <a:gd name="connsiteY53" fmla="*/ 260829 h 414863"/>
                  <a:gd name="connsiteX54" fmla="*/ 226620 w 414123"/>
                  <a:gd name="connsiteY54" fmla="*/ 215529 h 414863"/>
                  <a:gd name="connsiteX55" fmla="*/ 215529 w 414123"/>
                  <a:gd name="connsiteY55" fmla="*/ 215529 h 414863"/>
                  <a:gd name="connsiteX56" fmla="*/ 215529 w 414123"/>
                  <a:gd name="connsiteY56" fmla="*/ 226620 h 414863"/>
                  <a:gd name="connsiteX57" fmla="*/ 260829 w 414123"/>
                  <a:gd name="connsiteY57" fmla="*/ 271921 h 414863"/>
                  <a:gd name="connsiteX58" fmla="*/ 225873 w 414123"/>
                  <a:gd name="connsiteY58" fmla="*/ 306877 h 41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14123" h="414863">
                    <a:moveTo>
                      <a:pt x="310865" y="321957"/>
                    </a:moveTo>
                    <a:cubicBezTo>
                      <a:pt x="312423" y="323515"/>
                      <a:pt x="314853" y="324325"/>
                      <a:pt x="316411" y="324325"/>
                    </a:cubicBezTo>
                    <a:cubicBezTo>
                      <a:pt x="317969" y="324325"/>
                      <a:pt x="320399" y="323515"/>
                      <a:pt x="321957" y="321957"/>
                    </a:cubicBezTo>
                    <a:cubicBezTo>
                      <a:pt x="325135" y="318779"/>
                      <a:pt x="325135" y="314043"/>
                      <a:pt x="321957" y="310866"/>
                    </a:cubicBezTo>
                    <a:lnTo>
                      <a:pt x="283012" y="271921"/>
                    </a:lnTo>
                    <a:lnTo>
                      <a:pt x="317159" y="237774"/>
                    </a:lnTo>
                    <a:lnTo>
                      <a:pt x="406140" y="237774"/>
                    </a:lnTo>
                    <a:cubicBezTo>
                      <a:pt x="409318" y="237774"/>
                      <a:pt x="412496" y="236216"/>
                      <a:pt x="413306" y="233038"/>
                    </a:cubicBezTo>
                    <a:cubicBezTo>
                      <a:pt x="414863" y="229861"/>
                      <a:pt x="414116" y="226683"/>
                      <a:pt x="411748" y="224315"/>
                    </a:cubicBezTo>
                    <a:lnTo>
                      <a:pt x="328313" y="139322"/>
                    </a:lnTo>
                    <a:cubicBezTo>
                      <a:pt x="327503" y="138512"/>
                      <a:pt x="325945" y="137764"/>
                      <a:pt x="324325" y="136954"/>
                    </a:cubicBezTo>
                    <a:lnTo>
                      <a:pt x="244067" y="120254"/>
                    </a:lnTo>
                    <a:cubicBezTo>
                      <a:pt x="213099" y="89286"/>
                      <a:pt x="178952" y="63052"/>
                      <a:pt x="141627" y="40807"/>
                    </a:cubicBezTo>
                    <a:cubicBezTo>
                      <a:pt x="140817" y="40807"/>
                      <a:pt x="140817" y="39997"/>
                      <a:pt x="140070" y="39997"/>
                    </a:cubicBezTo>
                    <a:lnTo>
                      <a:pt x="10586" y="305"/>
                    </a:lnTo>
                    <a:cubicBezTo>
                      <a:pt x="7408" y="-505"/>
                      <a:pt x="4230" y="305"/>
                      <a:pt x="2673" y="2673"/>
                    </a:cubicBezTo>
                    <a:cubicBezTo>
                      <a:pt x="305" y="4230"/>
                      <a:pt x="-505" y="7408"/>
                      <a:pt x="305" y="10586"/>
                    </a:cubicBezTo>
                    <a:lnTo>
                      <a:pt x="39249" y="140070"/>
                    </a:lnTo>
                    <a:cubicBezTo>
                      <a:pt x="39249" y="140879"/>
                      <a:pt x="40060" y="141627"/>
                      <a:pt x="40060" y="141627"/>
                    </a:cubicBezTo>
                    <a:cubicBezTo>
                      <a:pt x="57507" y="169418"/>
                      <a:pt x="82182" y="206743"/>
                      <a:pt x="119507" y="244068"/>
                    </a:cubicBezTo>
                    <a:lnTo>
                      <a:pt x="136206" y="324325"/>
                    </a:lnTo>
                    <a:cubicBezTo>
                      <a:pt x="136206" y="325882"/>
                      <a:pt x="137016" y="327503"/>
                      <a:pt x="138574" y="328313"/>
                    </a:cubicBezTo>
                    <a:lnTo>
                      <a:pt x="224377" y="412496"/>
                    </a:lnTo>
                    <a:cubicBezTo>
                      <a:pt x="225935" y="414053"/>
                      <a:pt x="227555" y="414863"/>
                      <a:pt x="229923" y="414863"/>
                    </a:cubicBezTo>
                    <a:cubicBezTo>
                      <a:pt x="230733" y="414863"/>
                      <a:pt x="232291" y="414863"/>
                      <a:pt x="233101" y="414053"/>
                    </a:cubicBezTo>
                    <a:cubicBezTo>
                      <a:pt x="236279" y="412496"/>
                      <a:pt x="237836" y="410065"/>
                      <a:pt x="237836" y="406887"/>
                    </a:cubicBezTo>
                    <a:lnTo>
                      <a:pt x="237836" y="317097"/>
                    </a:lnTo>
                    <a:lnTo>
                      <a:pt x="271983" y="282950"/>
                    </a:lnTo>
                    <a:lnTo>
                      <a:pt x="310865" y="321957"/>
                    </a:lnTo>
                    <a:close/>
                    <a:moveTo>
                      <a:pt x="318031" y="152781"/>
                    </a:moveTo>
                    <a:lnTo>
                      <a:pt x="387135" y="222695"/>
                    </a:lnTo>
                    <a:lnTo>
                      <a:pt x="322767" y="222695"/>
                    </a:lnTo>
                    <a:lnTo>
                      <a:pt x="322767" y="221884"/>
                    </a:lnTo>
                    <a:cubicBezTo>
                      <a:pt x="305320" y="193283"/>
                      <a:pt x="285442" y="165493"/>
                      <a:pt x="262387" y="140879"/>
                    </a:cubicBezTo>
                    <a:lnTo>
                      <a:pt x="318031" y="152781"/>
                    </a:lnTo>
                    <a:close/>
                    <a:moveTo>
                      <a:pt x="20120" y="20120"/>
                    </a:moveTo>
                    <a:lnTo>
                      <a:pt x="122560" y="51089"/>
                    </a:lnTo>
                    <a:lnTo>
                      <a:pt x="51089" y="122560"/>
                    </a:lnTo>
                    <a:lnTo>
                      <a:pt x="20120" y="20120"/>
                    </a:lnTo>
                    <a:close/>
                    <a:moveTo>
                      <a:pt x="221137" y="387882"/>
                    </a:moveTo>
                    <a:lnTo>
                      <a:pt x="152033" y="318779"/>
                    </a:lnTo>
                    <a:lnTo>
                      <a:pt x="140132" y="263197"/>
                    </a:lnTo>
                    <a:cubicBezTo>
                      <a:pt x="164745" y="284632"/>
                      <a:pt x="191788" y="305320"/>
                      <a:pt x="221137" y="323577"/>
                    </a:cubicBezTo>
                    <a:lnTo>
                      <a:pt x="221137" y="387882"/>
                    </a:lnTo>
                    <a:lnTo>
                      <a:pt x="221137" y="387882"/>
                    </a:lnTo>
                    <a:close/>
                    <a:moveTo>
                      <a:pt x="225873" y="306877"/>
                    </a:moveTo>
                    <a:cubicBezTo>
                      <a:pt x="191726" y="285442"/>
                      <a:pt x="160757" y="261577"/>
                      <a:pt x="134524" y="235406"/>
                    </a:cubicBezTo>
                    <a:cubicBezTo>
                      <a:pt x="133714" y="233038"/>
                      <a:pt x="132156" y="231418"/>
                      <a:pt x="129788" y="231418"/>
                    </a:cubicBezTo>
                    <a:cubicBezTo>
                      <a:pt x="96451" y="198082"/>
                      <a:pt x="73396" y="164683"/>
                      <a:pt x="57507" y="138512"/>
                    </a:cubicBezTo>
                    <a:lnTo>
                      <a:pt x="138512" y="57507"/>
                    </a:lnTo>
                    <a:cubicBezTo>
                      <a:pt x="171848" y="78132"/>
                      <a:pt x="203627" y="102807"/>
                      <a:pt x="231418" y="130598"/>
                    </a:cubicBezTo>
                    <a:cubicBezTo>
                      <a:pt x="232228" y="132966"/>
                      <a:pt x="233786" y="133776"/>
                      <a:pt x="235406" y="135334"/>
                    </a:cubicBezTo>
                    <a:cubicBezTo>
                      <a:pt x="262387" y="163125"/>
                      <a:pt x="287062" y="193346"/>
                      <a:pt x="306878" y="226683"/>
                    </a:cubicBezTo>
                    <a:lnTo>
                      <a:pt x="271921" y="260829"/>
                    </a:lnTo>
                    <a:lnTo>
                      <a:pt x="226620" y="215529"/>
                    </a:lnTo>
                    <a:cubicBezTo>
                      <a:pt x="223442" y="212351"/>
                      <a:pt x="218707" y="212351"/>
                      <a:pt x="215529" y="215529"/>
                    </a:cubicBezTo>
                    <a:cubicBezTo>
                      <a:pt x="212351" y="218707"/>
                      <a:pt x="212351" y="223442"/>
                      <a:pt x="215529" y="226620"/>
                    </a:cubicBezTo>
                    <a:lnTo>
                      <a:pt x="260829" y="271921"/>
                    </a:lnTo>
                    <a:lnTo>
                      <a:pt x="225873" y="306877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3055749-05A6-41E1-A5B3-8DF3F034DF35}"/>
                  </a:ext>
                </a:extLst>
              </p:cNvPr>
              <p:cNvSpPr/>
              <p:nvPr/>
            </p:nvSpPr>
            <p:spPr>
              <a:xfrm>
                <a:off x="2760260" y="3199241"/>
                <a:ext cx="43649" cy="43633"/>
              </a:xfrm>
              <a:custGeom>
                <a:avLst/>
                <a:gdLst>
                  <a:gd name="connsiteX0" fmla="*/ 13475 w 43649"/>
                  <a:gd name="connsiteY0" fmla="*/ 2383 h 43633"/>
                  <a:gd name="connsiteX1" fmla="*/ 2383 w 43649"/>
                  <a:gd name="connsiteY1" fmla="*/ 2383 h 43633"/>
                  <a:gd name="connsiteX2" fmla="*/ 2383 w 43649"/>
                  <a:gd name="connsiteY2" fmla="*/ 13475 h 43633"/>
                  <a:gd name="connsiteX3" fmla="*/ 30174 w 43649"/>
                  <a:gd name="connsiteY3" fmla="*/ 41266 h 43633"/>
                  <a:gd name="connsiteX4" fmla="*/ 35720 w 43649"/>
                  <a:gd name="connsiteY4" fmla="*/ 43634 h 43633"/>
                  <a:gd name="connsiteX5" fmla="*/ 41266 w 43649"/>
                  <a:gd name="connsiteY5" fmla="*/ 41266 h 43633"/>
                  <a:gd name="connsiteX6" fmla="*/ 41266 w 43649"/>
                  <a:gd name="connsiteY6" fmla="*/ 30174 h 43633"/>
                  <a:gd name="connsiteX7" fmla="*/ 13475 w 43649"/>
                  <a:gd name="connsiteY7" fmla="*/ 2383 h 4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49" h="43633">
                    <a:moveTo>
                      <a:pt x="13475" y="2383"/>
                    </a:move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30174" y="41266"/>
                    </a:lnTo>
                    <a:cubicBezTo>
                      <a:pt x="31732" y="42824"/>
                      <a:pt x="34162" y="43634"/>
                      <a:pt x="35720" y="43634"/>
                    </a:cubicBezTo>
                    <a:cubicBezTo>
                      <a:pt x="38088" y="43634"/>
                      <a:pt x="39708" y="42824"/>
                      <a:pt x="41266" y="41266"/>
                    </a:cubicBezTo>
                    <a:cubicBezTo>
                      <a:pt x="44444" y="38088"/>
                      <a:pt x="44444" y="33352"/>
                      <a:pt x="41266" y="30174"/>
                    </a:cubicBezTo>
                    <a:lnTo>
                      <a:pt x="13475" y="2383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724CAF-97C6-45CF-ADA6-C61E922FD3DB}"/>
                  </a:ext>
                </a:extLst>
              </p:cNvPr>
              <p:cNvSpPr/>
              <p:nvPr/>
            </p:nvSpPr>
            <p:spPr>
              <a:xfrm>
                <a:off x="2799953" y="3148395"/>
                <a:ext cx="196187" cy="193804"/>
              </a:xfrm>
              <a:custGeom>
                <a:avLst/>
                <a:gdLst>
                  <a:gd name="connsiteX0" fmla="*/ 193804 w 196187"/>
                  <a:gd name="connsiteY0" fmla="*/ 180345 h 193804"/>
                  <a:gd name="connsiteX1" fmla="*/ 13475 w 196187"/>
                  <a:gd name="connsiteY1" fmla="*/ 2383 h 193804"/>
                  <a:gd name="connsiteX2" fmla="*/ 2383 w 196187"/>
                  <a:gd name="connsiteY2" fmla="*/ 2383 h 193804"/>
                  <a:gd name="connsiteX3" fmla="*/ 2383 w 196187"/>
                  <a:gd name="connsiteY3" fmla="*/ 13475 h 193804"/>
                  <a:gd name="connsiteX4" fmla="*/ 182713 w 196187"/>
                  <a:gd name="connsiteY4" fmla="*/ 191437 h 193804"/>
                  <a:gd name="connsiteX5" fmla="*/ 188259 w 196187"/>
                  <a:gd name="connsiteY5" fmla="*/ 193804 h 193804"/>
                  <a:gd name="connsiteX6" fmla="*/ 193804 w 196187"/>
                  <a:gd name="connsiteY6" fmla="*/ 191437 h 193804"/>
                  <a:gd name="connsiteX7" fmla="*/ 193804 w 196187"/>
                  <a:gd name="connsiteY7" fmla="*/ 180345 h 19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187" h="193804">
                    <a:moveTo>
                      <a:pt x="193804" y="180345"/>
                    </a:move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82713" y="191437"/>
                    </a:lnTo>
                    <a:cubicBezTo>
                      <a:pt x="184271" y="192994"/>
                      <a:pt x="185891" y="193804"/>
                      <a:pt x="188259" y="193804"/>
                    </a:cubicBezTo>
                    <a:cubicBezTo>
                      <a:pt x="190627" y="193804"/>
                      <a:pt x="192247" y="192994"/>
                      <a:pt x="193804" y="191437"/>
                    </a:cubicBezTo>
                    <a:cubicBezTo>
                      <a:pt x="196982" y="188259"/>
                      <a:pt x="196982" y="183523"/>
                      <a:pt x="193804" y="180345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9E3F413-2EAC-47A8-A767-7E4D302DCBB2}"/>
                  </a:ext>
                </a:extLst>
              </p:cNvPr>
              <p:cNvSpPr/>
              <p:nvPr/>
            </p:nvSpPr>
            <p:spPr>
              <a:xfrm>
                <a:off x="2805498" y="3243732"/>
                <a:ext cx="158863" cy="154049"/>
              </a:xfrm>
              <a:custGeom>
                <a:avLst/>
                <a:gdLst>
                  <a:gd name="connsiteX0" fmla="*/ 13475 w 158863"/>
                  <a:gd name="connsiteY0" fmla="*/ 2383 h 154049"/>
                  <a:gd name="connsiteX1" fmla="*/ 2383 w 158863"/>
                  <a:gd name="connsiteY1" fmla="*/ 2383 h 154049"/>
                  <a:gd name="connsiteX2" fmla="*/ 2383 w 158863"/>
                  <a:gd name="connsiteY2" fmla="*/ 13475 h 154049"/>
                  <a:gd name="connsiteX3" fmla="*/ 145388 w 158863"/>
                  <a:gd name="connsiteY3" fmla="*/ 151682 h 154049"/>
                  <a:gd name="connsiteX4" fmla="*/ 150934 w 158863"/>
                  <a:gd name="connsiteY4" fmla="*/ 154050 h 154049"/>
                  <a:gd name="connsiteX5" fmla="*/ 156480 w 158863"/>
                  <a:gd name="connsiteY5" fmla="*/ 151682 h 154049"/>
                  <a:gd name="connsiteX6" fmla="*/ 156480 w 158863"/>
                  <a:gd name="connsiteY6" fmla="*/ 140590 h 154049"/>
                  <a:gd name="connsiteX7" fmla="*/ 13475 w 158863"/>
                  <a:gd name="connsiteY7" fmla="*/ 2383 h 15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863" h="154049">
                    <a:moveTo>
                      <a:pt x="13475" y="2383"/>
                    </a:move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45388" y="151682"/>
                    </a:lnTo>
                    <a:cubicBezTo>
                      <a:pt x="146946" y="153239"/>
                      <a:pt x="149376" y="154050"/>
                      <a:pt x="150934" y="154050"/>
                    </a:cubicBezTo>
                    <a:cubicBezTo>
                      <a:pt x="153302" y="154050"/>
                      <a:pt x="154922" y="153239"/>
                      <a:pt x="156480" y="151682"/>
                    </a:cubicBezTo>
                    <a:cubicBezTo>
                      <a:pt x="159658" y="148504"/>
                      <a:pt x="159658" y="143768"/>
                      <a:pt x="156480" y="140590"/>
                    </a:cubicBezTo>
                    <a:lnTo>
                      <a:pt x="13475" y="2383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8368B15-EEAC-4DB2-9B78-7F11BA223C38}"/>
                  </a:ext>
                </a:extLst>
              </p:cNvPr>
              <p:cNvSpPr/>
              <p:nvPr/>
            </p:nvSpPr>
            <p:spPr>
              <a:xfrm>
                <a:off x="2603578" y="2996682"/>
                <a:ext cx="94059" cy="96084"/>
              </a:xfrm>
              <a:custGeom>
                <a:avLst/>
                <a:gdLst>
                  <a:gd name="connsiteX0" fmla="*/ 47030 w 94059"/>
                  <a:gd name="connsiteY0" fmla="*/ 0 h 96084"/>
                  <a:gd name="connsiteX1" fmla="*/ 13693 w 94059"/>
                  <a:gd name="connsiteY1" fmla="*/ 14269 h 96084"/>
                  <a:gd name="connsiteX2" fmla="*/ 13693 w 94059"/>
                  <a:gd name="connsiteY2" fmla="*/ 81815 h 96084"/>
                  <a:gd name="connsiteX3" fmla="*/ 47030 w 94059"/>
                  <a:gd name="connsiteY3" fmla="*/ 96084 h 96084"/>
                  <a:gd name="connsiteX4" fmla="*/ 80366 w 94059"/>
                  <a:gd name="connsiteY4" fmla="*/ 81815 h 96084"/>
                  <a:gd name="connsiteX5" fmla="*/ 80366 w 94059"/>
                  <a:gd name="connsiteY5" fmla="*/ 14269 h 96084"/>
                  <a:gd name="connsiteX6" fmla="*/ 47030 w 94059"/>
                  <a:gd name="connsiteY6" fmla="*/ 0 h 96084"/>
                  <a:gd name="connsiteX7" fmla="*/ 69275 w 94059"/>
                  <a:gd name="connsiteY7" fmla="*/ 69914 h 96084"/>
                  <a:gd name="connsiteX8" fmla="*/ 23974 w 94059"/>
                  <a:gd name="connsiteY8" fmla="*/ 69914 h 96084"/>
                  <a:gd name="connsiteX9" fmla="*/ 23974 w 94059"/>
                  <a:gd name="connsiteY9" fmla="*/ 24613 h 96084"/>
                  <a:gd name="connsiteX10" fmla="*/ 46220 w 94059"/>
                  <a:gd name="connsiteY10" fmla="*/ 15079 h 96084"/>
                  <a:gd name="connsiteX11" fmla="*/ 68465 w 94059"/>
                  <a:gd name="connsiteY11" fmla="*/ 24613 h 96084"/>
                  <a:gd name="connsiteX12" fmla="*/ 69275 w 94059"/>
                  <a:gd name="connsiteY12" fmla="*/ 69914 h 9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4059" h="96084">
                    <a:moveTo>
                      <a:pt x="47030" y="0"/>
                    </a:moveTo>
                    <a:cubicBezTo>
                      <a:pt x="34318" y="0"/>
                      <a:pt x="22417" y="4736"/>
                      <a:pt x="13693" y="14269"/>
                    </a:cubicBezTo>
                    <a:cubicBezTo>
                      <a:pt x="-4564" y="32527"/>
                      <a:pt x="-4564" y="62748"/>
                      <a:pt x="13693" y="81815"/>
                    </a:cubicBezTo>
                    <a:cubicBezTo>
                      <a:pt x="22417" y="90539"/>
                      <a:pt x="34318" y="96084"/>
                      <a:pt x="47030" y="96084"/>
                    </a:cubicBezTo>
                    <a:cubicBezTo>
                      <a:pt x="59741" y="96084"/>
                      <a:pt x="71643" y="91349"/>
                      <a:pt x="80366" y="81815"/>
                    </a:cubicBezTo>
                    <a:cubicBezTo>
                      <a:pt x="98624" y="63558"/>
                      <a:pt x="98624" y="33337"/>
                      <a:pt x="80366" y="14269"/>
                    </a:cubicBezTo>
                    <a:cubicBezTo>
                      <a:pt x="71643" y="4798"/>
                      <a:pt x="59741" y="0"/>
                      <a:pt x="47030" y="0"/>
                    </a:cubicBezTo>
                    <a:close/>
                    <a:moveTo>
                      <a:pt x="69275" y="69914"/>
                    </a:moveTo>
                    <a:cubicBezTo>
                      <a:pt x="57373" y="81815"/>
                      <a:pt x="36686" y="81815"/>
                      <a:pt x="23974" y="69914"/>
                    </a:cubicBezTo>
                    <a:cubicBezTo>
                      <a:pt x="11263" y="57202"/>
                      <a:pt x="11263" y="37325"/>
                      <a:pt x="23974" y="24613"/>
                    </a:cubicBezTo>
                    <a:cubicBezTo>
                      <a:pt x="30330" y="18257"/>
                      <a:pt x="38244" y="15079"/>
                      <a:pt x="46220" y="15079"/>
                    </a:cubicBezTo>
                    <a:cubicBezTo>
                      <a:pt x="54195" y="15079"/>
                      <a:pt x="62919" y="18257"/>
                      <a:pt x="68465" y="24613"/>
                    </a:cubicBezTo>
                    <a:cubicBezTo>
                      <a:pt x="81986" y="37325"/>
                      <a:pt x="81986" y="57202"/>
                      <a:pt x="69275" y="69914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32C3BF-F7C2-4892-B486-C8AFC75521FD}"/>
                  </a:ext>
                </a:extLst>
              </p:cNvPr>
              <p:cNvSpPr/>
              <p:nvPr/>
            </p:nvSpPr>
            <p:spPr>
              <a:xfrm>
                <a:off x="2853167" y="3246972"/>
                <a:ext cx="63526" cy="63511"/>
              </a:xfrm>
              <a:custGeom>
                <a:avLst/>
                <a:gdLst>
                  <a:gd name="connsiteX0" fmla="*/ 55597 w 63526"/>
                  <a:gd name="connsiteY0" fmla="*/ 63511 h 63511"/>
                  <a:gd name="connsiteX1" fmla="*/ 61143 w 63526"/>
                  <a:gd name="connsiteY1" fmla="*/ 61143 h 63511"/>
                  <a:gd name="connsiteX2" fmla="*/ 61143 w 63526"/>
                  <a:gd name="connsiteY2" fmla="*/ 50052 h 63511"/>
                  <a:gd name="connsiteX3" fmla="*/ 13475 w 63526"/>
                  <a:gd name="connsiteY3" fmla="*/ 2383 h 63511"/>
                  <a:gd name="connsiteX4" fmla="*/ 2383 w 63526"/>
                  <a:gd name="connsiteY4" fmla="*/ 2383 h 63511"/>
                  <a:gd name="connsiteX5" fmla="*/ 2383 w 63526"/>
                  <a:gd name="connsiteY5" fmla="*/ 13475 h 63511"/>
                  <a:gd name="connsiteX6" fmla="*/ 50052 w 63526"/>
                  <a:gd name="connsiteY6" fmla="*/ 61143 h 63511"/>
                  <a:gd name="connsiteX7" fmla="*/ 55597 w 63526"/>
                  <a:gd name="connsiteY7" fmla="*/ 63511 h 6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26" h="63511">
                    <a:moveTo>
                      <a:pt x="55597" y="63511"/>
                    </a:moveTo>
                    <a:cubicBezTo>
                      <a:pt x="57965" y="63511"/>
                      <a:pt x="59585" y="62701"/>
                      <a:pt x="61143" y="61143"/>
                    </a:cubicBezTo>
                    <a:cubicBezTo>
                      <a:pt x="64321" y="57965"/>
                      <a:pt x="64321" y="53230"/>
                      <a:pt x="61143" y="50052"/>
                    </a:cubicBez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50052" y="61143"/>
                    </a:lnTo>
                    <a:cubicBezTo>
                      <a:pt x="51610" y="62701"/>
                      <a:pt x="53167" y="63511"/>
                      <a:pt x="55597" y="63511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A3E029-B7F9-4758-ABE9-2ED056D4E858}"/>
                  </a:ext>
                </a:extLst>
              </p:cNvPr>
              <p:cNvSpPr/>
              <p:nvPr/>
            </p:nvSpPr>
            <p:spPr>
              <a:xfrm>
                <a:off x="2924700" y="3318506"/>
                <a:ext cx="23771" cy="23756"/>
              </a:xfrm>
              <a:custGeom>
                <a:avLst/>
                <a:gdLst>
                  <a:gd name="connsiteX0" fmla="*/ 15843 w 23771"/>
                  <a:gd name="connsiteY0" fmla="*/ 23756 h 23756"/>
                  <a:gd name="connsiteX1" fmla="*/ 21388 w 23771"/>
                  <a:gd name="connsiteY1" fmla="*/ 21388 h 23756"/>
                  <a:gd name="connsiteX2" fmla="*/ 21388 w 23771"/>
                  <a:gd name="connsiteY2" fmla="*/ 10297 h 23756"/>
                  <a:gd name="connsiteX3" fmla="*/ 13475 w 23771"/>
                  <a:gd name="connsiteY3" fmla="*/ 2383 h 23756"/>
                  <a:gd name="connsiteX4" fmla="*/ 2383 w 23771"/>
                  <a:gd name="connsiteY4" fmla="*/ 2383 h 23756"/>
                  <a:gd name="connsiteX5" fmla="*/ 2383 w 23771"/>
                  <a:gd name="connsiteY5" fmla="*/ 13475 h 23756"/>
                  <a:gd name="connsiteX6" fmla="*/ 10297 w 23771"/>
                  <a:gd name="connsiteY6" fmla="*/ 21388 h 23756"/>
                  <a:gd name="connsiteX7" fmla="*/ 15843 w 23771"/>
                  <a:gd name="connsiteY7" fmla="*/ 23756 h 2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71" h="23756">
                    <a:moveTo>
                      <a:pt x="15843" y="23756"/>
                    </a:moveTo>
                    <a:cubicBezTo>
                      <a:pt x="18211" y="23756"/>
                      <a:pt x="19831" y="22946"/>
                      <a:pt x="21388" y="21388"/>
                    </a:cubicBezTo>
                    <a:cubicBezTo>
                      <a:pt x="24566" y="18211"/>
                      <a:pt x="24566" y="13475"/>
                      <a:pt x="21388" y="10297"/>
                    </a:cubicBez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0297" y="21388"/>
                    </a:lnTo>
                    <a:cubicBezTo>
                      <a:pt x="11855" y="22946"/>
                      <a:pt x="13413" y="23756"/>
                      <a:pt x="15843" y="2375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8" name="Graphic 2">
            <a:extLst>
              <a:ext uri="{FF2B5EF4-FFF2-40B4-BE49-F238E27FC236}">
                <a16:creationId xmlns:a16="http://schemas.microsoft.com/office/drawing/2014/main" id="{1E80E489-DA90-4D2F-B79A-1BB4ED3179AB}"/>
              </a:ext>
            </a:extLst>
          </p:cNvPr>
          <p:cNvGrpSpPr>
            <a:grpSpLocks noChangeAspect="1"/>
          </p:cNvGrpSpPr>
          <p:nvPr/>
        </p:nvGrpSpPr>
        <p:grpSpPr>
          <a:xfrm>
            <a:off x="707831" y="5223593"/>
            <a:ext cx="311346" cy="311280"/>
            <a:chOff x="2526234" y="3590137"/>
            <a:chExt cx="593018" cy="592894"/>
          </a:xfrm>
          <a:solidFill>
            <a:schemeClr val="bg1"/>
          </a:solidFill>
        </p:grpSpPr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70875FD2-B9C0-4165-90AB-B139133C8D1B}"/>
                </a:ext>
              </a:extLst>
            </p:cNvPr>
            <p:cNvGrpSpPr/>
            <p:nvPr/>
          </p:nvGrpSpPr>
          <p:grpSpPr>
            <a:xfrm>
              <a:off x="2526234" y="3590137"/>
              <a:ext cx="593018" cy="592894"/>
              <a:chOff x="2526234" y="3590137"/>
              <a:chExt cx="593018" cy="592894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3582086-8C81-4DCD-961F-F4C77464F2E2}"/>
                  </a:ext>
                </a:extLst>
              </p:cNvPr>
              <p:cNvSpPr/>
              <p:nvPr/>
            </p:nvSpPr>
            <p:spPr>
              <a:xfrm>
                <a:off x="2544338" y="4054218"/>
                <a:ext cx="28782" cy="26871"/>
              </a:xfrm>
              <a:custGeom>
                <a:avLst/>
                <a:gdLst>
                  <a:gd name="connsiteX0" fmla="*/ 12553 w 28782"/>
                  <a:gd name="connsiteY0" fmla="*/ 2757 h 26871"/>
                  <a:gd name="connsiteX1" fmla="*/ 3269 w 28782"/>
                  <a:gd name="connsiteY1" fmla="*/ 11107 h 26871"/>
                  <a:gd name="connsiteX2" fmla="*/ 2334 w 28782"/>
                  <a:gd name="connsiteY2" fmla="*/ 24068 h 26871"/>
                  <a:gd name="connsiteX3" fmla="*/ 9749 w 28782"/>
                  <a:gd name="connsiteY3" fmla="*/ 26872 h 26871"/>
                  <a:gd name="connsiteX4" fmla="*/ 16230 w 28782"/>
                  <a:gd name="connsiteY4" fmla="*/ 24068 h 26871"/>
                  <a:gd name="connsiteX5" fmla="*/ 25514 w 28782"/>
                  <a:gd name="connsiteY5" fmla="*/ 15718 h 26871"/>
                  <a:gd name="connsiteX6" fmla="*/ 26449 w 28782"/>
                  <a:gd name="connsiteY6" fmla="*/ 2757 h 26871"/>
                  <a:gd name="connsiteX7" fmla="*/ 12553 w 28782"/>
                  <a:gd name="connsiteY7" fmla="*/ 2757 h 2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82" h="26871">
                    <a:moveTo>
                      <a:pt x="12553" y="2757"/>
                    </a:moveTo>
                    <a:lnTo>
                      <a:pt x="3269" y="11107"/>
                    </a:lnTo>
                    <a:cubicBezTo>
                      <a:pt x="-408" y="14783"/>
                      <a:pt x="-1342" y="20391"/>
                      <a:pt x="2334" y="24068"/>
                    </a:cubicBezTo>
                    <a:cubicBezTo>
                      <a:pt x="5138" y="25937"/>
                      <a:pt x="6945" y="26872"/>
                      <a:pt x="9749" y="26872"/>
                    </a:cubicBezTo>
                    <a:cubicBezTo>
                      <a:pt x="11618" y="26872"/>
                      <a:pt x="14360" y="25937"/>
                      <a:pt x="16230" y="24068"/>
                    </a:cubicBezTo>
                    <a:lnTo>
                      <a:pt x="25514" y="15718"/>
                    </a:lnTo>
                    <a:cubicBezTo>
                      <a:pt x="29190" y="12042"/>
                      <a:pt x="30125" y="6434"/>
                      <a:pt x="26449" y="2757"/>
                    </a:cubicBezTo>
                    <a:cubicBezTo>
                      <a:pt x="22772" y="-919"/>
                      <a:pt x="16292" y="-919"/>
                      <a:pt x="12553" y="2757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9EAD06-C02D-4B35-B7F1-A16A66E4E48D}"/>
                  </a:ext>
                </a:extLst>
              </p:cNvPr>
              <p:cNvSpPr/>
              <p:nvPr/>
            </p:nvSpPr>
            <p:spPr>
              <a:xfrm>
                <a:off x="2526234" y="3590137"/>
                <a:ext cx="593018" cy="592894"/>
              </a:xfrm>
              <a:custGeom>
                <a:avLst/>
                <a:gdLst>
                  <a:gd name="connsiteX0" fmla="*/ 583672 w 593018"/>
                  <a:gd name="connsiteY0" fmla="*/ 277909 h 592894"/>
                  <a:gd name="connsiteX1" fmla="*/ 555881 w 593018"/>
                  <a:gd name="connsiteY1" fmla="*/ 277909 h 592894"/>
                  <a:gd name="connsiteX2" fmla="*/ 305763 w 593018"/>
                  <a:gd name="connsiteY2" fmla="*/ 27791 h 592894"/>
                  <a:gd name="connsiteX3" fmla="*/ 305763 w 593018"/>
                  <a:gd name="connsiteY3" fmla="*/ 9285 h 592894"/>
                  <a:gd name="connsiteX4" fmla="*/ 296478 w 593018"/>
                  <a:gd name="connsiteY4" fmla="*/ 0 h 592894"/>
                  <a:gd name="connsiteX5" fmla="*/ 287194 w 593018"/>
                  <a:gd name="connsiteY5" fmla="*/ 9285 h 592894"/>
                  <a:gd name="connsiteX6" fmla="*/ 287194 w 593018"/>
                  <a:gd name="connsiteY6" fmla="*/ 27791 h 592894"/>
                  <a:gd name="connsiteX7" fmla="*/ 37075 w 593018"/>
                  <a:gd name="connsiteY7" fmla="*/ 277909 h 592894"/>
                  <a:gd name="connsiteX8" fmla="*/ 9284 w 593018"/>
                  <a:gd name="connsiteY8" fmla="*/ 277909 h 592894"/>
                  <a:gd name="connsiteX9" fmla="*/ 0 w 593018"/>
                  <a:gd name="connsiteY9" fmla="*/ 287194 h 592894"/>
                  <a:gd name="connsiteX10" fmla="*/ 9284 w 593018"/>
                  <a:gd name="connsiteY10" fmla="*/ 296478 h 592894"/>
                  <a:gd name="connsiteX11" fmla="*/ 24115 w 593018"/>
                  <a:gd name="connsiteY11" fmla="*/ 296478 h 592894"/>
                  <a:gd name="connsiteX12" fmla="*/ 51906 w 593018"/>
                  <a:gd name="connsiteY12" fmla="*/ 324269 h 592894"/>
                  <a:gd name="connsiteX13" fmla="*/ 275168 w 593018"/>
                  <a:gd name="connsiteY13" fmla="*/ 324269 h 592894"/>
                  <a:gd name="connsiteX14" fmla="*/ 272364 w 593018"/>
                  <a:gd name="connsiteY14" fmla="*/ 326139 h 592894"/>
                  <a:gd name="connsiteX15" fmla="*/ 152850 w 593018"/>
                  <a:gd name="connsiteY15" fmla="*/ 399292 h 592894"/>
                  <a:gd name="connsiteX16" fmla="*/ 141759 w 593018"/>
                  <a:gd name="connsiteY16" fmla="*/ 398358 h 592894"/>
                  <a:gd name="connsiteX17" fmla="*/ 82500 w 593018"/>
                  <a:gd name="connsiteY17" fmla="*/ 420603 h 592894"/>
                  <a:gd name="connsiteX18" fmla="*/ 58386 w 593018"/>
                  <a:gd name="connsiteY18" fmla="*/ 441914 h 592894"/>
                  <a:gd name="connsiteX19" fmla="*/ 57451 w 593018"/>
                  <a:gd name="connsiteY19" fmla="*/ 454874 h 592894"/>
                  <a:gd name="connsiteX20" fmla="*/ 70412 w 593018"/>
                  <a:gd name="connsiteY20" fmla="*/ 455809 h 592894"/>
                  <a:gd name="connsiteX21" fmla="*/ 94527 w 593018"/>
                  <a:gd name="connsiteY21" fmla="*/ 434499 h 592894"/>
                  <a:gd name="connsiteX22" fmla="*/ 140824 w 593018"/>
                  <a:gd name="connsiteY22" fmla="*/ 416926 h 592894"/>
                  <a:gd name="connsiteX23" fmla="*/ 213105 w 593018"/>
                  <a:gd name="connsiteY23" fmla="*/ 422472 h 592894"/>
                  <a:gd name="connsiteX24" fmla="*/ 249246 w 593018"/>
                  <a:gd name="connsiteY24" fmla="*/ 426149 h 592894"/>
                  <a:gd name="connsiteX25" fmla="*/ 250181 w 593018"/>
                  <a:gd name="connsiteY25" fmla="*/ 426149 h 592894"/>
                  <a:gd name="connsiteX26" fmla="*/ 252985 w 593018"/>
                  <a:gd name="connsiteY26" fmla="*/ 425214 h 592894"/>
                  <a:gd name="connsiteX27" fmla="*/ 378979 w 593018"/>
                  <a:gd name="connsiteY27" fmla="*/ 435433 h 592894"/>
                  <a:gd name="connsiteX28" fmla="*/ 385459 w 593018"/>
                  <a:gd name="connsiteY28" fmla="*/ 433564 h 592894"/>
                  <a:gd name="connsiteX29" fmla="*/ 511453 w 593018"/>
                  <a:gd name="connsiteY29" fmla="*/ 336295 h 592894"/>
                  <a:gd name="connsiteX30" fmla="*/ 517934 w 593018"/>
                  <a:gd name="connsiteY30" fmla="*/ 367763 h 592894"/>
                  <a:gd name="connsiteX31" fmla="*/ 376175 w 593018"/>
                  <a:gd name="connsiteY31" fmla="*/ 490953 h 592894"/>
                  <a:gd name="connsiteX32" fmla="*/ 166808 w 593018"/>
                  <a:gd name="connsiteY32" fmla="*/ 490953 h 592894"/>
                  <a:gd name="connsiteX33" fmla="*/ 160328 w 593018"/>
                  <a:gd name="connsiteY33" fmla="*/ 493756 h 592894"/>
                  <a:gd name="connsiteX34" fmla="*/ 86239 w 593018"/>
                  <a:gd name="connsiteY34" fmla="*/ 577129 h 592894"/>
                  <a:gd name="connsiteX35" fmla="*/ 87174 w 593018"/>
                  <a:gd name="connsiteY35" fmla="*/ 590090 h 592894"/>
                  <a:gd name="connsiteX36" fmla="*/ 92720 w 593018"/>
                  <a:gd name="connsiteY36" fmla="*/ 592894 h 592894"/>
                  <a:gd name="connsiteX37" fmla="*/ 99200 w 593018"/>
                  <a:gd name="connsiteY37" fmla="*/ 590090 h 592894"/>
                  <a:gd name="connsiteX38" fmla="*/ 170547 w 593018"/>
                  <a:gd name="connsiteY38" fmla="*/ 509521 h 592894"/>
                  <a:gd name="connsiteX39" fmla="*/ 379913 w 593018"/>
                  <a:gd name="connsiteY39" fmla="*/ 509521 h 592894"/>
                  <a:gd name="connsiteX40" fmla="*/ 386394 w 593018"/>
                  <a:gd name="connsiteY40" fmla="*/ 507652 h 592894"/>
                  <a:gd name="connsiteX41" fmla="*/ 534633 w 593018"/>
                  <a:gd name="connsiteY41" fmla="*/ 377982 h 592894"/>
                  <a:gd name="connsiteX42" fmla="*/ 537437 w 593018"/>
                  <a:gd name="connsiteY42" fmla="*/ 368697 h 592894"/>
                  <a:gd name="connsiteX43" fmla="*/ 528153 w 593018"/>
                  <a:gd name="connsiteY43" fmla="*/ 324207 h 592894"/>
                  <a:gd name="connsiteX44" fmla="*/ 551333 w 593018"/>
                  <a:gd name="connsiteY44" fmla="*/ 324207 h 592894"/>
                  <a:gd name="connsiteX45" fmla="*/ 579124 w 593018"/>
                  <a:gd name="connsiteY45" fmla="*/ 296416 h 592894"/>
                  <a:gd name="connsiteX46" fmla="*/ 583735 w 593018"/>
                  <a:gd name="connsiteY46" fmla="*/ 296416 h 592894"/>
                  <a:gd name="connsiteX47" fmla="*/ 593019 w 593018"/>
                  <a:gd name="connsiteY47" fmla="*/ 287132 h 592894"/>
                  <a:gd name="connsiteX48" fmla="*/ 583672 w 593018"/>
                  <a:gd name="connsiteY48" fmla="*/ 277909 h 592894"/>
                  <a:gd name="connsiteX49" fmla="*/ 296541 w 593018"/>
                  <a:gd name="connsiteY49" fmla="*/ 46298 h 592894"/>
                  <a:gd name="connsiteX50" fmla="*/ 537375 w 593018"/>
                  <a:gd name="connsiteY50" fmla="*/ 277909 h 592894"/>
                  <a:gd name="connsiteX51" fmla="*/ 55707 w 593018"/>
                  <a:gd name="connsiteY51" fmla="*/ 277909 h 592894"/>
                  <a:gd name="connsiteX52" fmla="*/ 296541 w 593018"/>
                  <a:gd name="connsiteY52" fmla="*/ 46298 h 592894"/>
                  <a:gd name="connsiteX53" fmla="*/ 246504 w 593018"/>
                  <a:gd name="connsiteY53" fmla="*/ 406645 h 592894"/>
                  <a:gd name="connsiteX54" fmla="*/ 215037 w 593018"/>
                  <a:gd name="connsiteY54" fmla="*/ 403841 h 592894"/>
                  <a:gd name="connsiteX55" fmla="*/ 185377 w 593018"/>
                  <a:gd name="connsiteY55" fmla="*/ 401037 h 592894"/>
                  <a:gd name="connsiteX56" fmla="*/ 282645 w 593018"/>
                  <a:gd name="connsiteY56" fmla="*/ 341779 h 592894"/>
                  <a:gd name="connsiteX57" fmla="*/ 283580 w 593018"/>
                  <a:gd name="connsiteY57" fmla="*/ 340844 h 592894"/>
                  <a:gd name="connsiteX58" fmla="*/ 291930 w 593018"/>
                  <a:gd name="connsiteY58" fmla="*/ 338040 h 592894"/>
                  <a:gd name="connsiteX59" fmla="*/ 301214 w 593018"/>
                  <a:gd name="connsiteY59" fmla="*/ 341717 h 592894"/>
                  <a:gd name="connsiteX60" fmla="*/ 298410 w 593018"/>
                  <a:gd name="connsiteY60" fmla="*/ 355612 h 592894"/>
                  <a:gd name="connsiteX61" fmla="*/ 271554 w 593018"/>
                  <a:gd name="connsiteY61" fmla="*/ 382468 h 592894"/>
                  <a:gd name="connsiteX62" fmla="*/ 246504 w 593018"/>
                  <a:gd name="connsiteY62" fmla="*/ 406645 h 592894"/>
                  <a:gd name="connsiteX63" fmla="*/ 377109 w 593018"/>
                  <a:gd name="connsiteY63" fmla="*/ 416802 h 592894"/>
                  <a:gd name="connsiteX64" fmla="*/ 271491 w 593018"/>
                  <a:gd name="connsiteY64" fmla="*/ 408452 h 592894"/>
                  <a:gd name="connsiteX65" fmla="*/ 284452 w 593018"/>
                  <a:gd name="connsiteY65" fmla="*/ 395491 h 592894"/>
                  <a:gd name="connsiteX66" fmla="*/ 313178 w 593018"/>
                  <a:gd name="connsiteY66" fmla="*/ 366766 h 592894"/>
                  <a:gd name="connsiteX67" fmla="*/ 317789 w 593018"/>
                  <a:gd name="connsiteY67" fmla="*/ 331560 h 592894"/>
                  <a:gd name="connsiteX68" fmla="*/ 309439 w 593018"/>
                  <a:gd name="connsiteY68" fmla="*/ 324145 h 592894"/>
                  <a:gd name="connsiteX69" fmla="*/ 496561 w 593018"/>
                  <a:gd name="connsiteY69" fmla="*/ 324145 h 592894"/>
                  <a:gd name="connsiteX70" fmla="*/ 377109 w 593018"/>
                  <a:gd name="connsiteY70" fmla="*/ 416802 h 592894"/>
                  <a:gd name="connsiteX71" fmla="*/ 542920 w 593018"/>
                  <a:gd name="connsiteY71" fmla="*/ 305701 h 592894"/>
                  <a:gd name="connsiteX72" fmla="*/ 59383 w 593018"/>
                  <a:gd name="connsiteY72" fmla="*/ 305701 h 592894"/>
                  <a:gd name="connsiteX73" fmla="*/ 50098 w 593018"/>
                  <a:gd name="connsiteY73" fmla="*/ 296416 h 592894"/>
                  <a:gd name="connsiteX74" fmla="*/ 552143 w 593018"/>
                  <a:gd name="connsiteY74" fmla="*/ 296416 h 592894"/>
                  <a:gd name="connsiteX75" fmla="*/ 542920 w 593018"/>
                  <a:gd name="connsiteY75" fmla="*/ 305701 h 59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93018" h="592894">
                    <a:moveTo>
                      <a:pt x="583672" y="277909"/>
                    </a:moveTo>
                    <a:lnTo>
                      <a:pt x="555881" y="277909"/>
                    </a:lnTo>
                    <a:cubicBezTo>
                      <a:pt x="553077" y="142694"/>
                      <a:pt x="442848" y="32402"/>
                      <a:pt x="305763" y="27791"/>
                    </a:cubicBezTo>
                    <a:lnTo>
                      <a:pt x="305763" y="9285"/>
                    </a:lnTo>
                    <a:cubicBezTo>
                      <a:pt x="305763" y="3739"/>
                      <a:pt x="302086" y="0"/>
                      <a:pt x="296478" y="0"/>
                    </a:cubicBezTo>
                    <a:cubicBezTo>
                      <a:pt x="290933" y="0"/>
                      <a:pt x="287194" y="3677"/>
                      <a:pt x="287194" y="9285"/>
                    </a:cubicBezTo>
                    <a:lnTo>
                      <a:pt x="287194" y="27791"/>
                    </a:lnTo>
                    <a:cubicBezTo>
                      <a:pt x="150109" y="32402"/>
                      <a:pt x="39879" y="142631"/>
                      <a:pt x="37075" y="277909"/>
                    </a:cubicBezTo>
                    <a:lnTo>
                      <a:pt x="9284" y="277909"/>
                    </a:lnTo>
                    <a:cubicBezTo>
                      <a:pt x="3739" y="277909"/>
                      <a:pt x="0" y="281586"/>
                      <a:pt x="0" y="287194"/>
                    </a:cubicBezTo>
                    <a:cubicBezTo>
                      <a:pt x="0" y="292802"/>
                      <a:pt x="3676" y="296478"/>
                      <a:pt x="9284" y="296478"/>
                    </a:cubicBezTo>
                    <a:lnTo>
                      <a:pt x="24115" y="296478"/>
                    </a:lnTo>
                    <a:lnTo>
                      <a:pt x="51906" y="324269"/>
                    </a:lnTo>
                    <a:lnTo>
                      <a:pt x="275168" y="324269"/>
                    </a:lnTo>
                    <a:cubicBezTo>
                      <a:pt x="274233" y="325204"/>
                      <a:pt x="273298" y="325204"/>
                      <a:pt x="272364" y="326139"/>
                    </a:cubicBezTo>
                    <a:lnTo>
                      <a:pt x="152850" y="399292"/>
                    </a:lnTo>
                    <a:lnTo>
                      <a:pt x="141759" y="398358"/>
                    </a:lnTo>
                    <a:cubicBezTo>
                      <a:pt x="119514" y="398358"/>
                      <a:pt x="99138" y="406707"/>
                      <a:pt x="82500" y="420603"/>
                    </a:cubicBezTo>
                    <a:lnTo>
                      <a:pt x="58386" y="441914"/>
                    </a:lnTo>
                    <a:cubicBezTo>
                      <a:pt x="54710" y="445590"/>
                      <a:pt x="53775" y="451198"/>
                      <a:pt x="57451" y="454874"/>
                    </a:cubicBezTo>
                    <a:cubicBezTo>
                      <a:pt x="61128" y="458551"/>
                      <a:pt x="66736" y="459485"/>
                      <a:pt x="70412" y="455809"/>
                    </a:cubicBezTo>
                    <a:lnTo>
                      <a:pt x="94527" y="434499"/>
                    </a:lnTo>
                    <a:cubicBezTo>
                      <a:pt x="107487" y="423407"/>
                      <a:pt x="124187" y="416926"/>
                      <a:pt x="140824" y="416926"/>
                    </a:cubicBezTo>
                    <a:lnTo>
                      <a:pt x="213105" y="422472"/>
                    </a:lnTo>
                    <a:lnTo>
                      <a:pt x="249246" y="426149"/>
                    </a:lnTo>
                    <a:lnTo>
                      <a:pt x="250181" y="426149"/>
                    </a:lnTo>
                    <a:cubicBezTo>
                      <a:pt x="251116" y="426149"/>
                      <a:pt x="252050" y="426149"/>
                      <a:pt x="252985" y="425214"/>
                    </a:cubicBezTo>
                    <a:lnTo>
                      <a:pt x="378979" y="435433"/>
                    </a:lnTo>
                    <a:cubicBezTo>
                      <a:pt x="380848" y="435433"/>
                      <a:pt x="383590" y="434499"/>
                      <a:pt x="385459" y="433564"/>
                    </a:cubicBezTo>
                    <a:lnTo>
                      <a:pt x="511453" y="336295"/>
                    </a:lnTo>
                    <a:lnTo>
                      <a:pt x="517934" y="367763"/>
                    </a:lnTo>
                    <a:lnTo>
                      <a:pt x="376175" y="490953"/>
                    </a:lnTo>
                    <a:lnTo>
                      <a:pt x="166808" y="490953"/>
                    </a:lnTo>
                    <a:cubicBezTo>
                      <a:pt x="164004" y="490953"/>
                      <a:pt x="161262" y="491887"/>
                      <a:pt x="160328" y="493756"/>
                    </a:cubicBezTo>
                    <a:lnTo>
                      <a:pt x="86239" y="577129"/>
                    </a:lnTo>
                    <a:cubicBezTo>
                      <a:pt x="82563" y="580806"/>
                      <a:pt x="83435" y="586414"/>
                      <a:pt x="87174" y="590090"/>
                    </a:cubicBezTo>
                    <a:cubicBezTo>
                      <a:pt x="88109" y="591960"/>
                      <a:pt x="90850" y="592894"/>
                      <a:pt x="92720" y="592894"/>
                    </a:cubicBezTo>
                    <a:cubicBezTo>
                      <a:pt x="95524" y="592894"/>
                      <a:pt x="97331" y="591960"/>
                      <a:pt x="99200" y="590090"/>
                    </a:cubicBezTo>
                    <a:lnTo>
                      <a:pt x="170547" y="509521"/>
                    </a:lnTo>
                    <a:lnTo>
                      <a:pt x="379913" y="509521"/>
                    </a:lnTo>
                    <a:cubicBezTo>
                      <a:pt x="381783" y="509521"/>
                      <a:pt x="384525" y="508587"/>
                      <a:pt x="386394" y="507652"/>
                    </a:cubicBezTo>
                    <a:lnTo>
                      <a:pt x="534633" y="377982"/>
                    </a:lnTo>
                    <a:cubicBezTo>
                      <a:pt x="537437" y="376112"/>
                      <a:pt x="538309" y="372436"/>
                      <a:pt x="537437" y="368697"/>
                    </a:cubicBezTo>
                    <a:lnTo>
                      <a:pt x="528153" y="324207"/>
                    </a:lnTo>
                    <a:lnTo>
                      <a:pt x="551333" y="324207"/>
                    </a:lnTo>
                    <a:lnTo>
                      <a:pt x="579124" y="296416"/>
                    </a:lnTo>
                    <a:lnTo>
                      <a:pt x="583735" y="296416"/>
                    </a:lnTo>
                    <a:cubicBezTo>
                      <a:pt x="589280" y="296416"/>
                      <a:pt x="593019" y="292740"/>
                      <a:pt x="593019" y="287132"/>
                    </a:cubicBezTo>
                    <a:cubicBezTo>
                      <a:pt x="593019" y="281524"/>
                      <a:pt x="589218" y="277909"/>
                      <a:pt x="583672" y="277909"/>
                    </a:cubicBezTo>
                    <a:close/>
                    <a:moveTo>
                      <a:pt x="296541" y="46298"/>
                    </a:moveTo>
                    <a:cubicBezTo>
                      <a:pt x="428080" y="46298"/>
                      <a:pt x="534633" y="150046"/>
                      <a:pt x="537375" y="277909"/>
                    </a:cubicBezTo>
                    <a:lnTo>
                      <a:pt x="55707" y="277909"/>
                    </a:lnTo>
                    <a:cubicBezTo>
                      <a:pt x="58448" y="150046"/>
                      <a:pt x="165001" y="46298"/>
                      <a:pt x="296541" y="46298"/>
                    </a:cubicBezTo>
                    <a:close/>
                    <a:moveTo>
                      <a:pt x="246504" y="406645"/>
                    </a:moveTo>
                    <a:lnTo>
                      <a:pt x="215037" y="403841"/>
                    </a:lnTo>
                    <a:lnTo>
                      <a:pt x="185377" y="401037"/>
                    </a:lnTo>
                    <a:lnTo>
                      <a:pt x="282645" y="341779"/>
                    </a:lnTo>
                    <a:cubicBezTo>
                      <a:pt x="282645" y="341779"/>
                      <a:pt x="283580" y="341779"/>
                      <a:pt x="283580" y="340844"/>
                    </a:cubicBezTo>
                    <a:cubicBezTo>
                      <a:pt x="287256" y="338040"/>
                      <a:pt x="290060" y="338040"/>
                      <a:pt x="291930" y="338040"/>
                    </a:cubicBezTo>
                    <a:cubicBezTo>
                      <a:pt x="295606" y="338040"/>
                      <a:pt x="299345" y="339910"/>
                      <a:pt x="301214" y="341717"/>
                    </a:cubicBezTo>
                    <a:cubicBezTo>
                      <a:pt x="303083" y="344521"/>
                      <a:pt x="303083" y="350066"/>
                      <a:pt x="298410" y="355612"/>
                    </a:cubicBezTo>
                    <a:cubicBezTo>
                      <a:pt x="292864" y="363027"/>
                      <a:pt x="281710" y="373184"/>
                      <a:pt x="271554" y="382468"/>
                    </a:cubicBezTo>
                    <a:cubicBezTo>
                      <a:pt x="262269" y="390880"/>
                      <a:pt x="252985" y="399230"/>
                      <a:pt x="246504" y="406645"/>
                    </a:cubicBezTo>
                    <a:close/>
                    <a:moveTo>
                      <a:pt x="377109" y="416802"/>
                    </a:moveTo>
                    <a:lnTo>
                      <a:pt x="271491" y="408452"/>
                    </a:lnTo>
                    <a:cubicBezTo>
                      <a:pt x="276102" y="404776"/>
                      <a:pt x="279841" y="400102"/>
                      <a:pt x="284452" y="395491"/>
                    </a:cubicBezTo>
                    <a:cubicBezTo>
                      <a:pt x="295544" y="385272"/>
                      <a:pt x="306697" y="375115"/>
                      <a:pt x="313178" y="366766"/>
                    </a:cubicBezTo>
                    <a:cubicBezTo>
                      <a:pt x="322462" y="356547"/>
                      <a:pt x="324269" y="341779"/>
                      <a:pt x="317789" y="331560"/>
                    </a:cubicBezTo>
                    <a:cubicBezTo>
                      <a:pt x="315920" y="328756"/>
                      <a:pt x="313178" y="326014"/>
                      <a:pt x="309439" y="324145"/>
                    </a:cubicBezTo>
                    <a:lnTo>
                      <a:pt x="496561" y="324145"/>
                    </a:lnTo>
                    <a:lnTo>
                      <a:pt x="377109" y="416802"/>
                    </a:lnTo>
                    <a:close/>
                    <a:moveTo>
                      <a:pt x="542920" y="305701"/>
                    </a:moveTo>
                    <a:lnTo>
                      <a:pt x="59383" y="305701"/>
                    </a:lnTo>
                    <a:lnTo>
                      <a:pt x="50098" y="296416"/>
                    </a:lnTo>
                    <a:lnTo>
                      <a:pt x="552143" y="296416"/>
                    </a:lnTo>
                    <a:lnTo>
                      <a:pt x="542920" y="305701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1A0CE0-862D-4665-81A6-D9ABC6DCC3DD}"/>
                  </a:ext>
                </a:extLst>
              </p:cNvPr>
              <p:cNvSpPr/>
              <p:nvPr/>
            </p:nvSpPr>
            <p:spPr>
              <a:xfrm>
                <a:off x="2783830" y="3654941"/>
                <a:ext cx="85242" cy="194598"/>
              </a:xfrm>
              <a:custGeom>
                <a:avLst/>
                <a:gdLst>
                  <a:gd name="connsiteX0" fmla="*/ 52840 w 85242"/>
                  <a:gd name="connsiteY0" fmla="*/ 27791 h 194598"/>
                  <a:gd name="connsiteX1" fmla="*/ 48229 w 85242"/>
                  <a:gd name="connsiteY1" fmla="*/ 27791 h 194598"/>
                  <a:gd name="connsiteX2" fmla="*/ 48229 w 85242"/>
                  <a:gd name="connsiteY2" fmla="*/ 9284 h 194598"/>
                  <a:gd name="connsiteX3" fmla="*/ 38945 w 85242"/>
                  <a:gd name="connsiteY3" fmla="*/ 0 h 194598"/>
                  <a:gd name="connsiteX4" fmla="*/ 29660 w 85242"/>
                  <a:gd name="connsiteY4" fmla="*/ 9284 h 194598"/>
                  <a:gd name="connsiteX5" fmla="*/ 29660 w 85242"/>
                  <a:gd name="connsiteY5" fmla="*/ 27791 h 194598"/>
                  <a:gd name="connsiteX6" fmla="*/ 30595 w 85242"/>
                  <a:gd name="connsiteY6" fmla="*/ 30595 h 194598"/>
                  <a:gd name="connsiteX7" fmla="*/ 0 w 85242"/>
                  <a:gd name="connsiteY7" fmla="*/ 62997 h 194598"/>
                  <a:gd name="connsiteX8" fmla="*/ 13895 w 85242"/>
                  <a:gd name="connsiteY8" fmla="*/ 89853 h 194598"/>
                  <a:gd name="connsiteX9" fmla="*/ 61128 w 85242"/>
                  <a:gd name="connsiteY9" fmla="*/ 119513 h 194598"/>
                  <a:gd name="connsiteX10" fmla="*/ 66673 w 85242"/>
                  <a:gd name="connsiteY10" fmla="*/ 130605 h 194598"/>
                  <a:gd name="connsiteX11" fmla="*/ 66673 w 85242"/>
                  <a:gd name="connsiteY11" fmla="*/ 138955 h 194598"/>
                  <a:gd name="connsiteX12" fmla="*/ 52778 w 85242"/>
                  <a:gd name="connsiteY12" fmla="*/ 148239 h 194598"/>
                  <a:gd name="connsiteX13" fmla="*/ 32402 w 85242"/>
                  <a:gd name="connsiteY13" fmla="*/ 148239 h 194598"/>
                  <a:gd name="connsiteX14" fmla="*/ 20376 w 85242"/>
                  <a:gd name="connsiteY14" fmla="*/ 138955 h 194598"/>
                  <a:gd name="connsiteX15" fmla="*/ 20376 w 85242"/>
                  <a:gd name="connsiteY15" fmla="*/ 126929 h 194598"/>
                  <a:gd name="connsiteX16" fmla="*/ 11091 w 85242"/>
                  <a:gd name="connsiteY16" fmla="*/ 117644 h 194598"/>
                  <a:gd name="connsiteX17" fmla="*/ 1807 w 85242"/>
                  <a:gd name="connsiteY17" fmla="*/ 126929 h 194598"/>
                  <a:gd name="connsiteX18" fmla="*/ 1807 w 85242"/>
                  <a:gd name="connsiteY18" fmla="*/ 138955 h 194598"/>
                  <a:gd name="connsiteX19" fmla="*/ 29598 w 85242"/>
                  <a:gd name="connsiteY19" fmla="*/ 171357 h 194598"/>
                  <a:gd name="connsiteX20" fmla="*/ 29598 w 85242"/>
                  <a:gd name="connsiteY20" fmla="*/ 185314 h 194598"/>
                  <a:gd name="connsiteX21" fmla="*/ 38882 w 85242"/>
                  <a:gd name="connsiteY21" fmla="*/ 194599 h 194598"/>
                  <a:gd name="connsiteX22" fmla="*/ 48167 w 85242"/>
                  <a:gd name="connsiteY22" fmla="*/ 185314 h 194598"/>
                  <a:gd name="connsiteX23" fmla="*/ 48167 w 85242"/>
                  <a:gd name="connsiteY23" fmla="*/ 166808 h 194598"/>
                  <a:gd name="connsiteX24" fmla="*/ 52778 w 85242"/>
                  <a:gd name="connsiteY24" fmla="*/ 166808 h 194598"/>
                  <a:gd name="connsiteX25" fmla="*/ 85180 w 85242"/>
                  <a:gd name="connsiteY25" fmla="*/ 139017 h 194598"/>
                  <a:gd name="connsiteX26" fmla="*/ 85180 w 85242"/>
                  <a:gd name="connsiteY26" fmla="*/ 129732 h 194598"/>
                  <a:gd name="connsiteX27" fmla="*/ 71284 w 85242"/>
                  <a:gd name="connsiteY27" fmla="*/ 102876 h 194598"/>
                  <a:gd name="connsiteX28" fmla="*/ 24052 w 85242"/>
                  <a:gd name="connsiteY28" fmla="*/ 73216 h 194598"/>
                  <a:gd name="connsiteX29" fmla="*/ 18507 w 85242"/>
                  <a:gd name="connsiteY29" fmla="*/ 61190 h 194598"/>
                  <a:gd name="connsiteX30" fmla="*/ 32402 w 85242"/>
                  <a:gd name="connsiteY30" fmla="*/ 46360 h 194598"/>
                  <a:gd name="connsiteX31" fmla="*/ 52778 w 85242"/>
                  <a:gd name="connsiteY31" fmla="*/ 46360 h 194598"/>
                  <a:gd name="connsiteX32" fmla="*/ 66673 w 85242"/>
                  <a:gd name="connsiteY32" fmla="*/ 62125 h 194598"/>
                  <a:gd name="connsiteX33" fmla="*/ 66673 w 85242"/>
                  <a:gd name="connsiteY33" fmla="*/ 64929 h 194598"/>
                  <a:gd name="connsiteX34" fmla="*/ 75958 w 85242"/>
                  <a:gd name="connsiteY34" fmla="*/ 74213 h 194598"/>
                  <a:gd name="connsiteX35" fmla="*/ 85242 w 85242"/>
                  <a:gd name="connsiteY35" fmla="*/ 64929 h 194598"/>
                  <a:gd name="connsiteX36" fmla="*/ 85242 w 85242"/>
                  <a:gd name="connsiteY36" fmla="*/ 62125 h 194598"/>
                  <a:gd name="connsiteX37" fmla="*/ 52840 w 85242"/>
                  <a:gd name="connsiteY37" fmla="*/ 27791 h 19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5242" h="194598">
                    <a:moveTo>
                      <a:pt x="52840" y="27791"/>
                    </a:moveTo>
                    <a:lnTo>
                      <a:pt x="48229" y="27791"/>
                    </a:lnTo>
                    <a:lnTo>
                      <a:pt x="48229" y="9284"/>
                    </a:lnTo>
                    <a:cubicBezTo>
                      <a:pt x="48229" y="3739"/>
                      <a:pt x="44553" y="0"/>
                      <a:pt x="38945" y="0"/>
                    </a:cubicBezTo>
                    <a:cubicBezTo>
                      <a:pt x="33399" y="0"/>
                      <a:pt x="29660" y="3676"/>
                      <a:pt x="29660" y="9284"/>
                    </a:cubicBezTo>
                    <a:lnTo>
                      <a:pt x="29660" y="27791"/>
                    </a:lnTo>
                    <a:cubicBezTo>
                      <a:pt x="29660" y="28726"/>
                      <a:pt x="29660" y="29660"/>
                      <a:pt x="30595" y="30595"/>
                    </a:cubicBezTo>
                    <a:cubicBezTo>
                      <a:pt x="13895" y="31530"/>
                      <a:pt x="0" y="45425"/>
                      <a:pt x="0" y="62997"/>
                    </a:cubicBezTo>
                    <a:cubicBezTo>
                      <a:pt x="0" y="73216"/>
                      <a:pt x="4611" y="83373"/>
                      <a:pt x="13895" y="89853"/>
                    </a:cubicBezTo>
                    <a:lnTo>
                      <a:pt x="61128" y="119513"/>
                    </a:lnTo>
                    <a:cubicBezTo>
                      <a:pt x="64804" y="122318"/>
                      <a:pt x="66673" y="125994"/>
                      <a:pt x="66673" y="130605"/>
                    </a:cubicBezTo>
                    <a:lnTo>
                      <a:pt x="66673" y="138955"/>
                    </a:lnTo>
                    <a:cubicBezTo>
                      <a:pt x="66673" y="146370"/>
                      <a:pt x="60193" y="148239"/>
                      <a:pt x="52778" y="148239"/>
                    </a:cubicBezTo>
                    <a:lnTo>
                      <a:pt x="32402" y="148239"/>
                    </a:lnTo>
                    <a:cubicBezTo>
                      <a:pt x="24987" y="148239"/>
                      <a:pt x="20376" y="146370"/>
                      <a:pt x="20376" y="138955"/>
                    </a:cubicBezTo>
                    <a:lnTo>
                      <a:pt x="20376" y="126929"/>
                    </a:lnTo>
                    <a:cubicBezTo>
                      <a:pt x="20376" y="121383"/>
                      <a:pt x="16699" y="117644"/>
                      <a:pt x="11091" y="117644"/>
                    </a:cubicBezTo>
                    <a:cubicBezTo>
                      <a:pt x="5483" y="117644"/>
                      <a:pt x="1807" y="121321"/>
                      <a:pt x="1807" y="126929"/>
                    </a:cubicBezTo>
                    <a:lnTo>
                      <a:pt x="1807" y="138955"/>
                    </a:lnTo>
                    <a:cubicBezTo>
                      <a:pt x="1807" y="155654"/>
                      <a:pt x="12898" y="169550"/>
                      <a:pt x="29598" y="171357"/>
                    </a:cubicBezTo>
                    <a:lnTo>
                      <a:pt x="29598" y="185314"/>
                    </a:lnTo>
                    <a:cubicBezTo>
                      <a:pt x="29598" y="190860"/>
                      <a:pt x="33274" y="194599"/>
                      <a:pt x="38882" y="194599"/>
                    </a:cubicBezTo>
                    <a:cubicBezTo>
                      <a:pt x="44428" y="194599"/>
                      <a:pt x="48167" y="190922"/>
                      <a:pt x="48167" y="185314"/>
                    </a:cubicBezTo>
                    <a:lnTo>
                      <a:pt x="48167" y="166808"/>
                    </a:lnTo>
                    <a:lnTo>
                      <a:pt x="52778" y="166808"/>
                    </a:lnTo>
                    <a:cubicBezTo>
                      <a:pt x="70350" y="166808"/>
                      <a:pt x="85180" y="156589"/>
                      <a:pt x="85180" y="139017"/>
                    </a:cubicBezTo>
                    <a:lnTo>
                      <a:pt x="85180" y="129732"/>
                    </a:lnTo>
                    <a:cubicBezTo>
                      <a:pt x="85180" y="119513"/>
                      <a:pt x="80569" y="109357"/>
                      <a:pt x="71284" y="102876"/>
                    </a:cubicBezTo>
                    <a:lnTo>
                      <a:pt x="24052" y="73216"/>
                    </a:lnTo>
                    <a:cubicBezTo>
                      <a:pt x="20376" y="70412"/>
                      <a:pt x="18507" y="64866"/>
                      <a:pt x="18507" y="61190"/>
                    </a:cubicBezTo>
                    <a:cubicBezTo>
                      <a:pt x="18507" y="53775"/>
                      <a:pt x="24987" y="46360"/>
                      <a:pt x="32402" y="46360"/>
                    </a:cubicBezTo>
                    <a:lnTo>
                      <a:pt x="52778" y="46360"/>
                    </a:lnTo>
                    <a:cubicBezTo>
                      <a:pt x="60193" y="46360"/>
                      <a:pt x="66673" y="54710"/>
                      <a:pt x="66673" y="62125"/>
                    </a:cubicBezTo>
                    <a:lnTo>
                      <a:pt x="66673" y="64929"/>
                    </a:lnTo>
                    <a:cubicBezTo>
                      <a:pt x="66673" y="70474"/>
                      <a:pt x="70350" y="74213"/>
                      <a:pt x="75958" y="74213"/>
                    </a:cubicBezTo>
                    <a:cubicBezTo>
                      <a:pt x="81503" y="74213"/>
                      <a:pt x="85242" y="70537"/>
                      <a:pt x="85242" y="64929"/>
                    </a:cubicBezTo>
                    <a:lnTo>
                      <a:pt x="85242" y="62125"/>
                    </a:lnTo>
                    <a:cubicBezTo>
                      <a:pt x="85242" y="44490"/>
                      <a:pt x="70412" y="27791"/>
                      <a:pt x="52840" y="27791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3AE024C-8954-44FE-8412-39EABA0DC56B}"/>
                  </a:ext>
                </a:extLst>
              </p:cNvPr>
              <p:cNvSpPr/>
              <p:nvPr/>
            </p:nvSpPr>
            <p:spPr>
              <a:xfrm>
                <a:off x="2655966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15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E572A62-4AEB-4886-913F-B6DD39933E52}"/>
                  </a:ext>
                </a:extLst>
              </p:cNvPr>
              <p:cNvSpPr/>
              <p:nvPr/>
            </p:nvSpPr>
            <p:spPr>
              <a:xfrm>
                <a:off x="2693042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15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9EB6F7-6DAA-4796-BA9B-09104CC69CEE}"/>
                  </a:ext>
                </a:extLst>
              </p:cNvPr>
              <p:cNvSpPr/>
              <p:nvPr/>
            </p:nvSpPr>
            <p:spPr>
              <a:xfrm>
                <a:off x="2618891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77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6" name="Freeform: Shape 26">
            <a:extLst>
              <a:ext uri="{FF2B5EF4-FFF2-40B4-BE49-F238E27FC236}">
                <a16:creationId xmlns:a16="http://schemas.microsoft.com/office/drawing/2014/main" id="{9046A7AF-DE52-44B7-883B-92DD944AB281}"/>
              </a:ext>
            </a:extLst>
          </p:cNvPr>
          <p:cNvSpPr/>
          <p:nvPr/>
        </p:nvSpPr>
        <p:spPr>
          <a:xfrm>
            <a:off x="195852" y="-95316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113E2048-4392-44EC-95E8-EE89361ED672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558C8669-574A-427F-AB4F-7FBDF7118363}"/>
              </a:ext>
            </a:extLst>
          </p:cNvPr>
          <p:cNvSpPr/>
          <p:nvPr/>
        </p:nvSpPr>
        <p:spPr>
          <a:xfrm>
            <a:off x="772781" y="580268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59A355-E5E7-422F-97B6-C40C41D72505}"/>
              </a:ext>
            </a:extLst>
          </p:cNvPr>
          <p:cNvSpPr txBox="1"/>
          <p:nvPr/>
        </p:nvSpPr>
        <p:spPr>
          <a:xfrm>
            <a:off x="756478" y="734775"/>
            <a:ext cx="5183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플랫폼을 위한 머신 러닝</a:t>
            </a:r>
            <a:endParaRPr lang="en-US" sz="200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435E5A-44EB-4217-9A34-0129173CA05F}"/>
              </a:ext>
            </a:extLst>
          </p:cNvPr>
          <p:cNvSpPr txBox="1"/>
          <p:nvPr/>
        </p:nvSpPr>
        <p:spPr>
          <a:xfrm>
            <a:off x="9931666" y="636344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1077CD60-8CA7-4E8D-B555-A897C6AC1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r="18446"/>
          <a:stretch>
            <a:fillRect/>
          </a:stretch>
        </p:blipFill>
        <p:spPr>
          <a:xfrm>
            <a:off x="5114644" y="-1168399"/>
            <a:ext cx="7077356" cy="6781800"/>
          </a:xfrm>
        </p:spPr>
      </p:pic>
    </p:spTree>
    <p:extLst>
      <p:ext uri="{BB962C8B-B14F-4D97-AF65-F5344CB8AC3E}">
        <p14:creationId xmlns:p14="http://schemas.microsoft.com/office/powerpoint/2010/main" val="21880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78EF15-1B9B-4627-97CA-B19A4B4C6769}"/>
              </a:ext>
            </a:extLst>
          </p:cNvPr>
          <p:cNvSpPr/>
          <p:nvPr/>
        </p:nvSpPr>
        <p:spPr>
          <a:xfrm>
            <a:off x="6042789" y="0"/>
            <a:ext cx="6149211" cy="6858000"/>
          </a:xfrm>
          <a:prstGeom prst="rect">
            <a:avLst/>
          </a:prstGeom>
          <a:solidFill>
            <a:srgbClr val="E4D3F1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C719D2-7ED4-4379-96A0-7243B2C25C2F}"/>
              </a:ext>
            </a:extLst>
          </p:cNvPr>
          <p:cNvSpPr/>
          <p:nvPr/>
        </p:nvSpPr>
        <p:spPr>
          <a:xfrm>
            <a:off x="1001930" y="2054700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4168A-5CC3-499D-A8B2-D26FA8307623}"/>
              </a:ext>
            </a:extLst>
          </p:cNvPr>
          <p:cNvSpPr txBox="1"/>
          <p:nvPr/>
        </p:nvSpPr>
        <p:spPr>
          <a:xfrm>
            <a:off x="1268630" y="2368356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쏘카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 데이터셋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(image/mask)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: 2132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validation : 267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Testing : 267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C573-D6E5-4861-B590-8673C19DED77}"/>
              </a:ext>
            </a:extLst>
          </p:cNvPr>
          <p:cNvSpPr txBox="1"/>
          <p:nvPr/>
        </p:nvSpPr>
        <p:spPr>
          <a:xfrm>
            <a:off x="1287680" y="1974058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Dataset</a:t>
            </a:r>
            <a:endParaRPr lang="ko-KR" altLang="en-US" sz="21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C3375-7395-474D-901F-B0FC1DFB2076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4B61D-E08A-4312-AEAB-478E89739F8E}"/>
              </a:ext>
            </a:extLst>
          </p:cNvPr>
          <p:cNvSpPr txBox="1"/>
          <p:nvPr/>
        </p:nvSpPr>
        <p:spPr>
          <a:xfrm>
            <a:off x="132539" y="90354"/>
            <a:ext cx="879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Scratch Semantic Segmentation</a:t>
            </a:r>
            <a:endParaRPr lang="ko-KR" altLang="en-US" sz="4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FF934-E459-41AE-88DF-7BC57DF23B77}"/>
              </a:ext>
            </a:extLst>
          </p:cNvPr>
          <p:cNvSpPr/>
          <p:nvPr/>
        </p:nvSpPr>
        <p:spPr>
          <a:xfrm>
            <a:off x="1001930" y="3549242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9570C-C1ED-4EF5-AD08-B729C855735C}"/>
              </a:ext>
            </a:extLst>
          </p:cNvPr>
          <p:cNvSpPr txBox="1"/>
          <p:nvPr/>
        </p:nvSpPr>
        <p:spPr>
          <a:xfrm>
            <a:off x="1268630" y="3862898"/>
            <a:ext cx="579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모델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Efficient-B7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Focal Loss + High Pass Filter</a:t>
            </a:r>
          </a:p>
          <a:p>
            <a:pPr lvl="5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Constraint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최적화 방법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Scheduler :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StepLR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처리 적용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CRF –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떨어짐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Threshold –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작은 성능 향상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531E2-E54B-4915-B225-0CD7DE8F30BE}"/>
              </a:ext>
            </a:extLst>
          </p:cNvPr>
          <p:cNvSpPr txBox="1"/>
          <p:nvPr/>
        </p:nvSpPr>
        <p:spPr>
          <a:xfrm>
            <a:off x="1287680" y="3468600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 공통 사항</a:t>
            </a:r>
          </a:p>
        </p:txBody>
      </p:sp>
      <p:sp>
        <p:nvSpPr>
          <p:cNvPr id="13" name="도넛 3">
            <a:extLst>
              <a:ext uri="{FF2B5EF4-FFF2-40B4-BE49-F238E27FC236}">
                <a16:creationId xmlns:a16="http://schemas.microsoft.com/office/drawing/2014/main" id="{94CE3619-45AE-4CB8-956A-F49DEC6823CB}"/>
              </a:ext>
            </a:extLst>
          </p:cNvPr>
          <p:cNvSpPr/>
          <p:nvPr/>
        </p:nvSpPr>
        <p:spPr>
          <a:xfrm>
            <a:off x="6161897" y="2881261"/>
            <a:ext cx="1620107" cy="1607584"/>
          </a:xfrm>
          <a:prstGeom prst="donut">
            <a:avLst>
              <a:gd name="adj" fmla="val 25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033833CF-04AE-4271-9257-88190E0FACDE}"/>
              </a:ext>
            </a:extLst>
          </p:cNvPr>
          <p:cNvSpPr/>
          <p:nvPr/>
        </p:nvSpPr>
        <p:spPr>
          <a:xfrm rot="5400000">
            <a:off x="6140372" y="2847868"/>
            <a:ext cx="1648233" cy="1661071"/>
          </a:xfrm>
          <a:prstGeom prst="blockArc">
            <a:avLst>
              <a:gd name="adj1" fmla="val 16794489"/>
              <a:gd name="adj2" fmla="val 11279087"/>
              <a:gd name="adj3" fmla="val 2552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BBFB8-1A4D-4317-9E28-8A1505254F3C}"/>
              </a:ext>
            </a:extLst>
          </p:cNvPr>
          <p:cNvSpPr txBox="1"/>
          <p:nvPr/>
        </p:nvSpPr>
        <p:spPr>
          <a:xfrm>
            <a:off x="6474610" y="348499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74.5%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도넛 26">
            <a:extLst>
              <a:ext uri="{FF2B5EF4-FFF2-40B4-BE49-F238E27FC236}">
                <a16:creationId xmlns:a16="http://schemas.microsoft.com/office/drawing/2014/main" id="{0A7BD467-D74A-4837-99E3-CAAF4E337B00}"/>
              </a:ext>
            </a:extLst>
          </p:cNvPr>
          <p:cNvSpPr/>
          <p:nvPr/>
        </p:nvSpPr>
        <p:spPr>
          <a:xfrm>
            <a:off x="6204294" y="4691076"/>
            <a:ext cx="1642351" cy="1655827"/>
          </a:xfrm>
          <a:prstGeom prst="donut">
            <a:avLst>
              <a:gd name="adj" fmla="val 25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50BC589E-D9EE-46ED-9CD8-1230C9F6A9DD}"/>
              </a:ext>
            </a:extLst>
          </p:cNvPr>
          <p:cNvSpPr/>
          <p:nvPr/>
        </p:nvSpPr>
        <p:spPr>
          <a:xfrm rot="5400000">
            <a:off x="6166076" y="4671011"/>
            <a:ext cx="1697695" cy="1683878"/>
          </a:xfrm>
          <a:prstGeom prst="blockArc">
            <a:avLst>
              <a:gd name="adj1" fmla="val 15668954"/>
              <a:gd name="adj2" fmla="val 11279087"/>
              <a:gd name="adj3" fmla="val 25528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A9DCFE-A140-4A5A-8958-94E5EB9C3368}"/>
              </a:ext>
            </a:extLst>
          </p:cNvPr>
          <p:cNvSpPr txBox="1"/>
          <p:nvPr/>
        </p:nvSpPr>
        <p:spPr>
          <a:xfrm>
            <a:off x="6535591" y="5344623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77.5%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Freeform: Shape 27">
            <a:extLst>
              <a:ext uri="{FF2B5EF4-FFF2-40B4-BE49-F238E27FC236}">
                <a16:creationId xmlns:a16="http://schemas.microsoft.com/office/drawing/2014/main" id="{93F0767B-0EFC-4B33-AE9F-9FD7E3E88DDA}"/>
              </a:ext>
            </a:extLst>
          </p:cNvPr>
          <p:cNvSpPr/>
          <p:nvPr/>
        </p:nvSpPr>
        <p:spPr>
          <a:xfrm>
            <a:off x="8794982" y="6597734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55A95-CF03-41B2-ACCF-CED082AF63D5}"/>
              </a:ext>
            </a:extLst>
          </p:cNvPr>
          <p:cNvSpPr txBox="1"/>
          <p:nvPr/>
        </p:nvSpPr>
        <p:spPr>
          <a:xfrm>
            <a:off x="9936257" y="6597734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FBBDB1-5152-411C-A611-F8AADF3007D2}"/>
              </a:ext>
            </a:extLst>
          </p:cNvPr>
          <p:cNvSpPr/>
          <p:nvPr/>
        </p:nvSpPr>
        <p:spPr>
          <a:xfrm>
            <a:off x="8123805" y="4836365"/>
            <a:ext cx="23069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Thresholding</a:t>
            </a:r>
          </a:p>
          <a:p>
            <a:endParaRPr lang="en-US" altLang="ko-KR" dirty="0"/>
          </a:p>
          <a:p>
            <a:r>
              <a:rPr lang="ko-KR" altLang="en-US" dirty="0" err="1"/>
              <a:t>miou</a:t>
            </a:r>
            <a:r>
              <a:rPr lang="ko-KR" altLang="en-US" dirty="0"/>
              <a:t>: 0.774886</a:t>
            </a:r>
            <a:endParaRPr lang="en-US" altLang="ko-KR" dirty="0"/>
          </a:p>
          <a:p>
            <a:r>
              <a:rPr lang="ko-KR" altLang="en-US" dirty="0" err="1"/>
              <a:t>iou_back</a:t>
            </a:r>
            <a:r>
              <a:rPr lang="ko-KR" altLang="en-US" dirty="0"/>
              <a:t> : 0.981813 </a:t>
            </a:r>
            <a:endParaRPr lang="en-US" altLang="ko-KR" dirty="0"/>
          </a:p>
          <a:p>
            <a:r>
              <a:rPr lang="ko-KR" altLang="en-US" dirty="0" err="1"/>
              <a:t>iou_scratch</a:t>
            </a:r>
            <a:r>
              <a:rPr lang="ko-KR" altLang="en-US" dirty="0"/>
              <a:t> : 0.567958</a:t>
            </a:r>
          </a:p>
        </p:txBody>
      </p:sp>
      <p:sp>
        <p:nvSpPr>
          <p:cNvPr id="23" name="도넛 3">
            <a:extLst>
              <a:ext uri="{FF2B5EF4-FFF2-40B4-BE49-F238E27FC236}">
                <a16:creationId xmlns:a16="http://schemas.microsoft.com/office/drawing/2014/main" id="{85A2E0F8-3373-4614-BC7E-6FE7988E6A52}"/>
              </a:ext>
            </a:extLst>
          </p:cNvPr>
          <p:cNvSpPr/>
          <p:nvPr/>
        </p:nvSpPr>
        <p:spPr>
          <a:xfrm>
            <a:off x="6123944" y="1107928"/>
            <a:ext cx="1620107" cy="1607584"/>
          </a:xfrm>
          <a:prstGeom prst="donut">
            <a:avLst>
              <a:gd name="adj" fmla="val 25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0B362EE0-BC4B-485C-8BFA-84C3ED799B3B}"/>
              </a:ext>
            </a:extLst>
          </p:cNvPr>
          <p:cNvSpPr/>
          <p:nvPr/>
        </p:nvSpPr>
        <p:spPr>
          <a:xfrm rot="5400000">
            <a:off x="6102419" y="1074535"/>
            <a:ext cx="1648233" cy="1661071"/>
          </a:xfrm>
          <a:prstGeom prst="blockArc">
            <a:avLst>
              <a:gd name="adj1" fmla="val 16053099"/>
              <a:gd name="adj2" fmla="val 11279087"/>
              <a:gd name="adj3" fmla="val 25528"/>
            </a:avLst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FD9293-7395-4095-96BD-B40CF634746F}"/>
              </a:ext>
            </a:extLst>
          </p:cNvPr>
          <p:cNvSpPr txBox="1"/>
          <p:nvPr/>
        </p:nvSpPr>
        <p:spPr>
          <a:xfrm>
            <a:off x="6436657" y="1711665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77.4%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A9C00A-42DB-4EA7-9A9B-B2C951E35768}"/>
              </a:ext>
            </a:extLst>
          </p:cNvPr>
          <p:cNvSpPr/>
          <p:nvPr/>
        </p:nvSpPr>
        <p:spPr>
          <a:xfrm>
            <a:off x="8123805" y="1230967"/>
            <a:ext cx="23069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Non Post Processing</a:t>
            </a:r>
          </a:p>
          <a:p>
            <a:endParaRPr lang="en-US" altLang="ko-KR" dirty="0"/>
          </a:p>
          <a:p>
            <a:r>
              <a:rPr lang="en-US" altLang="ko-KR" dirty="0" err="1"/>
              <a:t>miou</a:t>
            </a:r>
            <a:r>
              <a:rPr lang="en-US" altLang="ko-KR" dirty="0"/>
              <a:t>: 0.774468</a:t>
            </a:r>
          </a:p>
          <a:p>
            <a:r>
              <a:rPr lang="en-US" altLang="ko-KR" dirty="0" err="1"/>
              <a:t>iou_back</a:t>
            </a:r>
            <a:r>
              <a:rPr lang="en-US" altLang="ko-KR" dirty="0"/>
              <a:t> : 0.981806</a:t>
            </a:r>
          </a:p>
          <a:p>
            <a:r>
              <a:rPr lang="en-US" altLang="ko-KR" dirty="0" err="1"/>
              <a:t>iou_scratch</a:t>
            </a:r>
            <a:r>
              <a:rPr lang="en-US" altLang="ko-KR" dirty="0"/>
              <a:t> : 0.567130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909D23-4042-4C06-8A71-0B72ACD3A568}"/>
              </a:ext>
            </a:extLst>
          </p:cNvPr>
          <p:cNvSpPr/>
          <p:nvPr/>
        </p:nvSpPr>
        <p:spPr>
          <a:xfrm>
            <a:off x="8123805" y="2957088"/>
            <a:ext cx="23069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CRF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miou</a:t>
            </a:r>
            <a:r>
              <a:rPr lang="en-US" altLang="ko-KR" dirty="0"/>
              <a:t>: 0.745233 </a:t>
            </a:r>
          </a:p>
          <a:p>
            <a:r>
              <a:rPr lang="en-US" altLang="ko-KR" dirty="0" err="1"/>
              <a:t>iou_back</a:t>
            </a:r>
            <a:r>
              <a:rPr lang="en-US" altLang="ko-KR" dirty="0"/>
              <a:t> : 0.980299 </a:t>
            </a:r>
          </a:p>
          <a:p>
            <a:r>
              <a:rPr lang="en-US" altLang="ko-KR" dirty="0" err="1"/>
              <a:t>iou_scratch</a:t>
            </a:r>
            <a:r>
              <a:rPr lang="en-US" altLang="ko-KR" dirty="0"/>
              <a:t> : 0.510166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22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26">
            <a:extLst>
              <a:ext uri="{FF2B5EF4-FFF2-40B4-BE49-F238E27FC236}">
                <a16:creationId xmlns:a16="http://schemas.microsoft.com/office/drawing/2014/main" id="{3C9F4854-8198-450F-9BE7-DB6D0C7BC891}"/>
              </a:ext>
            </a:extLst>
          </p:cNvPr>
          <p:cNvSpPr/>
          <p:nvPr/>
        </p:nvSpPr>
        <p:spPr>
          <a:xfrm>
            <a:off x="158958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9" name="Freeform: Shape 40">
            <a:extLst>
              <a:ext uri="{FF2B5EF4-FFF2-40B4-BE49-F238E27FC236}">
                <a16:creationId xmlns:a16="http://schemas.microsoft.com/office/drawing/2014/main" id="{441A9A13-326C-4561-AB1E-8A63BEF28128}"/>
              </a:ext>
            </a:extLst>
          </p:cNvPr>
          <p:cNvSpPr/>
          <p:nvPr/>
        </p:nvSpPr>
        <p:spPr>
          <a:xfrm>
            <a:off x="6437770" y="0"/>
            <a:ext cx="5754230" cy="6858000"/>
          </a:xfrm>
          <a:custGeom>
            <a:avLst/>
            <a:gdLst>
              <a:gd name="connsiteX0" fmla="*/ 3039964 w 5754230"/>
              <a:gd name="connsiteY0" fmla="*/ 0 h 6858000"/>
              <a:gd name="connsiteX1" fmla="*/ 5754230 w 5754230"/>
              <a:gd name="connsiteY1" fmla="*/ 0 h 6858000"/>
              <a:gd name="connsiteX2" fmla="*/ 5754230 w 5754230"/>
              <a:gd name="connsiteY2" fmla="*/ 6858000 h 6858000"/>
              <a:gd name="connsiteX3" fmla="*/ 0 w 5754230"/>
              <a:gd name="connsiteY3" fmla="*/ 6858000 h 6858000"/>
              <a:gd name="connsiteX4" fmla="*/ 3039964 w 575423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4230" h="6858000">
                <a:moveTo>
                  <a:pt x="3039964" y="0"/>
                </a:moveTo>
                <a:lnTo>
                  <a:pt x="5754230" y="0"/>
                </a:lnTo>
                <a:lnTo>
                  <a:pt x="5754230" y="6858000"/>
                </a:lnTo>
                <a:lnTo>
                  <a:pt x="0" y="6858000"/>
                </a:lnTo>
                <a:lnTo>
                  <a:pt x="303996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C59A6-A0B4-45FA-B6FA-13E4C2D0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323" y="1170087"/>
            <a:ext cx="10322560" cy="5806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9475E6-6FCC-48A7-8F6B-946F47C07923}"/>
              </a:ext>
            </a:extLst>
          </p:cNvPr>
          <p:cNvSpPr txBox="1"/>
          <p:nvPr/>
        </p:nvSpPr>
        <p:spPr>
          <a:xfrm>
            <a:off x="1597494" y="363708"/>
            <a:ext cx="7055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7" name="Freeform: Shape 27">
            <a:extLst>
              <a:ext uri="{FF2B5EF4-FFF2-40B4-BE49-F238E27FC236}">
                <a16:creationId xmlns:a16="http://schemas.microsoft.com/office/drawing/2014/main" id="{8A0A4BBD-8F5A-404A-B3E2-BEE093069365}"/>
              </a:ext>
            </a:extLst>
          </p:cNvPr>
          <p:cNvSpPr/>
          <p:nvPr/>
        </p:nvSpPr>
        <p:spPr>
          <a:xfrm>
            <a:off x="8794982" y="909821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E720F-2BC9-4BF2-BF59-FDAA7C31E6C7}"/>
              </a:ext>
            </a:extLst>
          </p:cNvPr>
          <p:cNvSpPr txBox="1"/>
          <p:nvPr/>
        </p:nvSpPr>
        <p:spPr>
          <a:xfrm>
            <a:off x="7199637" y="3176568"/>
            <a:ext cx="4230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찌그러짐 인식</a:t>
            </a:r>
            <a:endParaRPr lang="en-US" altLang="ko-KR" sz="4000" b="1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DED63255-4A9A-4D61-905B-967374A33B80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755D78-E08F-426E-B5F8-2AD418EC2441}"/>
              </a:ext>
            </a:extLst>
          </p:cNvPr>
          <p:cNvSpPr txBox="1"/>
          <p:nvPr/>
        </p:nvSpPr>
        <p:spPr>
          <a:xfrm>
            <a:off x="9897339" y="90457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F58FE6E-C726-4E8F-B3B9-D2A7AA5098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4" r="13404"/>
          <a:stretch>
            <a:fillRect/>
          </a:stretch>
        </p:blipFill>
        <p:spPr>
          <a:xfrm>
            <a:off x="1143000" y="1773794"/>
            <a:ext cx="3744686" cy="3392566"/>
          </a:xfrm>
        </p:spPr>
      </p:pic>
    </p:spTree>
    <p:extLst>
      <p:ext uri="{BB962C8B-B14F-4D97-AF65-F5344CB8AC3E}">
        <p14:creationId xmlns:p14="http://schemas.microsoft.com/office/powerpoint/2010/main" val="1276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42789" y="0"/>
            <a:ext cx="6149211" cy="6858000"/>
          </a:xfrm>
          <a:prstGeom prst="rect">
            <a:avLst/>
          </a:prstGeom>
          <a:solidFill>
            <a:srgbClr val="632B8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07569" y="1871003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07569" y="4487594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14732" y="1871003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14732" y="4487594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5F4AFD2-4272-4E86-A8B3-A89B2A360C3D}"/>
              </a:ext>
            </a:extLst>
          </p:cNvPr>
          <p:cNvSpPr/>
          <p:nvPr/>
        </p:nvSpPr>
        <p:spPr>
          <a:xfrm>
            <a:off x="2423441" y="3228535"/>
            <a:ext cx="1385103" cy="609600"/>
          </a:xfrm>
          <a:prstGeom prst="triangle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428DB651-013C-48A8-A1E4-F3D6EEE54991}"/>
              </a:ext>
            </a:extLst>
          </p:cNvPr>
          <p:cNvSpPr/>
          <p:nvPr/>
        </p:nvSpPr>
        <p:spPr>
          <a:xfrm rot="10800000">
            <a:off x="2423439" y="2618936"/>
            <a:ext cx="1385103" cy="609600"/>
          </a:xfrm>
          <a:prstGeom prst="triangle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DF76A3C7-6948-4BC0-8590-CCFC6106B093}"/>
              </a:ext>
            </a:extLst>
          </p:cNvPr>
          <p:cNvSpPr/>
          <p:nvPr/>
        </p:nvSpPr>
        <p:spPr>
          <a:xfrm rot="10800000">
            <a:off x="8383456" y="2923735"/>
            <a:ext cx="1385103" cy="609600"/>
          </a:xfrm>
          <a:prstGeom prst="triangle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B7ADED-3ECA-4DF0-9AEA-84BE1794C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8" y="4720928"/>
            <a:ext cx="2011680" cy="15087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2B9774-9573-4F26-9813-2D51344101E9}"/>
              </a:ext>
            </a:extLst>
          </p:cNvPr>
          <p:cNvSpPr/>
          <p:nvPr/>
        </p:nvSpPr>
        <p:spPr>
          <a:xfrm>
            <a:off x="8153399" y="5924350"/>
            <a:ext cx="2011676" cy="307777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A7D54-E408-4AED-99B6-6E853A3A638B}"/>
              </a:ext>
            </a:extLst>
          </p:cNvPr>
          <p:cNvSpPr txBox="1"/>
          <p:nvPr/>
        </p:nvSpPr>
        <p:spPr>
          <a:xfrm>
            <a:off x="8153396" y="5953693"/>
            <a:ext cx="2011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박스 정보 회귀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A79B090-04CC-4D8E-B636-13D22F42F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8" y="263186"/>
            <a:ext cx="1954038" cy="14655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C55649-F2FD-4232-AF76-BEAFDF0B0F48}"/>
              </a:ext>
            </a:extLst>
          </p:cNvPr>
          <p:cNvSpPr/>
          <p:nvPr/>
        </p:nvSpPr>
        <p:spPr>
          <a:xfrm>
            <a:off x="8153401" y="255128"/>
            <a:ext cx="1954035" cy="307777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AC5625-D35C-4ED7-A227-A64801A9CEB8}"/>
              </a:ext>
            </a:extLst>
          </p:cNvPr>
          <p:cNvSpPr txBox="1"/>
          <p:nvPr/>
        </p:nvSpPr>
        <p:spPr>
          <a:xfrm>
            <a:off x="8153399" y="284471"/>
            <a:ext cx="195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입력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4B0C36C-C2B6-4192-B1A6-2D6E8237D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27" y="255128"/>
            <a:ext cx="1954038" cy="146552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A0929-C0BF-41AB-95F1-26F14C7214DB}"/>
              </a:ext>
            </a:extLst>
          </p:cNvPr>
          <p:cNvSpPr/>
          <p:nvPr/>
        </p:nvSpPr>
        <p:spPr>
          <a:xfrm>
            <a:off x="2146430" y="247070"/>
            <a:ext cx="1954035" cy="307777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8184D-DBEE-4ACA-BACB-50E1D314410D}"/>
              </a:ext>
            </a:extLst>
          </p:cNvPr>
          <p:cNvSpPr txBox="1"/>
          <p:nvPr/>
        </p:nvSpPr>
        <p:spPr>
          <a:xfrm>
            <a:off x="2146428" y="276413"/>
            <a:ext cx="195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입력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860C450-70BB-436F-AD17-BDE0A56EF0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47" y="4785946"/>
            <a:ext cx="1953187" cy="146489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ACB669-ADC0-4CBB-9B55-7D853633E0E4}"/>
              </a:ext>
            </a:extLst>
          </p:cNvPr>
          <p:cNvSpPr/>
          <p:nvPr/>
        </p:nvSpPr>
        <p:spPr>
          <a:xfrm>
            <a:off x="2139035" y="5951254"/>
            <a:ext cx="1953184" cy="307777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C8313-D260-4CB2-9E4D-F0FF5B51A93B}"/>
              </a:ext>
            </a:extLst>
          </p:cNvPr>
          <p:cNvSpPr txBox="1"/>
          <p:nvPr/>
        </p:nvSpPr>
        <p:spPr>
          <a:xfrm>
            <a:off x="2141847" y="5951254"/>
            <a:ext cx="195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마스크 생성</a:t>
            </a:r>
          </a:p>
        </p:txBody>
      </p:sp>
    </p:spTree>
    <p:extLst>
      <p:ext uri="{BB962C8B-B14F-4D97-AF65-F5344CB8AC3E}">
        <p14:creationId xmlns:p14="http://schemas.microsoft.com/office/powerpoint/2010/main" val="3816896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DF38AAA-C2F2-4819-B967-0C98A41B915B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0A91-A9C8-4B78-BAC4-5B8FDD2A6DCC}"/>
              </a:ext>
            </a:extLst>
          </p:cNvPr>
          <p:cNvSpPr txBox="1"/>
          <p:nvPr/>
        </p:nvSpPr>
        <p:spPr>
          <a:xfrm>
            <a:off x="132539" y="90354"/>
            <a:ext cx="34499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찌그러짐 인식</a:t>
            </a:r>
          </a:p>
        </p:txBody>
      </p:sp>
      <p:sp>
        <p:nvSpPr>
          <p:cNvPr id="12" name="Google Shape;92;g10c23d6a4c3_0_159">
            <a:extLst>
              <a:ext uri="{FF2B5EF4-FFF2-40B4-BE49-F238E27FC236}">
                <a16:creationId xmlns:a16="http://schemas.microsoft.com/office/drawing/2014/main" id="{75CDBA22-9C70-4F0C-A67E-8C3A4671570B}"/>
              </a:ext>
            </a:extLst>
          </p:cNvPr>
          <p:cNvSpPr/>
          <p:nvPr/>
        </p:nvSpPr>
        <p:spPr>
          <a:xfrm>
            <a:off x="645463" y="3590100"/>
            <a:ext cx="2600100" cy="290700"/>
          </a:xfrm>
          <a:prstGeom prst="rect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입력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Google Shape;93;g10c23d6a4c3_0_159">
            <a:extLst>
              <a:ext uri="{FF2B5EF4-FFF2-40B4-BE49-F238E27FC236}">
                <a16:creationId xmlns:a16="http://schemas.microsoft.com/office/drawing/2014/main" id="{D39225DC-8C7E-4323-8885-E627A036C385}"/>
              </a:ext>
            </a:extLst>
          </p:cNvPr>
          <p:cNvSpPr/>
          <p:nvPr/>
        </p:nvSpPr>
        <p:spPr>
          <a:xfrm>
            <a:off x="6179448" y="3590100"/>
            <a:ext cx="2600100" cy="290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 box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저장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Google Shape;94;g10c23d6a4c3_0_159">
            <a:extLst>
              <a:ext uri="{FF2B5EF4-FFF2-40B4-BE49-F238E27FC236}">
                <a16:creationId xmlns:a16="http://schemas.microsoft.com/office/drawing/2014/main" id="{05DF9380-D3B3-4A89-AD0B-DBE15F85405A}"/>
              </a:ext>
            </a:extLst>
          </p:cNvPr>
          <p:cNvSpPr/>
          <p:nvPr/>
        </p:nvSpPr>
        <p:spPr>
          <a:xfrm>
            <a:off x="8946440" y="3590100"/>
            <a:ext cx="2600100" cy="2907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Yolov5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Google Shape;95;g10c23d6a4c3_0_159">
            <a:extLst>
              <a:ext uri="{FF2B5EF4-FFF2-40B4-BE49-F238E27FC236}">
                <a16:creationId xmlns:a16="http://schemas.microsoft.com/office/drawing/2014/main" id="{815E3112-E4A1-4840-977B-2BADE48D385D}"/>
              </a:ext>
            </a:extLst>
          </p:cNvPr>
          <p:cNvSpPr/>
          <p:nvPr/>
        </p:nvSpPr>
        <p:spPr>
          <a:xfrm>
            <a:off x="513650" y="3590100"/>
            <a:ext cx="260700" cy="290700"/>
          </a:xfrm>
          <a:prstGeom prst="ellipse">
            <a:avLst/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6;g10c23d6a4c3_0_159">
            <a:extLst>
              <a:ext uri="{FF2B5EF4-FFF2-40B4-BE49-F238E27FC236}">
                <a16:creationId xmlns:a16="http://schemas.microsoft.com/office/drawing/2014/main" id="{B210CBC3-B311-4EEC-9195-D57ED289397C}"/>
              </a:ext>
            </a:extLst>
          </p:cNvPr>
          <p:cNvSpPr/>
          <p:nvPr/>
        </p:nvSpPr>
        <p:spPr>
          <a:xfrm>
            <a:off x="11371550" y="3590100"/>
            <a:ext cx="260700" cy="2907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7;g10c23d6a4c3_0_159">
            <a:extLst>
              <a:ext uri="{FF2B5EF4-FFF2-40B4-BE49-F238E27FC236}">
                <a16:creationId xmlns:a16="http://schemas.microsoft.com/office/drawing/2014/main" id="{2C10D883-7B82-46BC-9D2B-AAEF94363E6A}"/>
              </a:ext>
            </a:extLst>
          </p:cNvPr>
          <p:cNvSpPr/>
          <p:nvPr/>
        </p:nvSpPr>
        <p:spPr>
          <a:xfrm rot="10800000">
            <a:off x="1580275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C8B8D6"/>
          </a:solidFill>
          <a:ln w="9525" cap="flat" cmpd="sng">
            <a:solidFill>
              <a:srgbClr val="C8B8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8;g10c23d6a4c3_0_159">
            <a:extLst>
              <a:ext uri="{FF2B5EF4-FFF2-40B4-BE49-F238E27FC236}">
                <a16:creationId xmlns:a16="http://schemas.microsoft.com/office/drawing/2014/main" id="{B99654AB-E69E-4606-A1F0-EBCC6927471F}"/>
              </a:ext>
            </a:extLst>
          </p:cNvPr>
          <p:cNvSpPr/>
          <p:nvPr/>
        </p:nvSpPr>
        <p:spPr>
          <a:xfrm rot="10800000">
            <a:off x="7257050" y="3881600"/>
            <a:ext cx="444900" cy="290700"/>
          </a:xfrm>
          <a:prstGeom prst="triangle">
            <a:avLst>
              <a:gd name="adj" fmla="val 50000"/>
            </a:avLst>
          </a:prstGeom>
          <a:solidFill>
            <a:srgbClr val="8E7CC3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9;g10c23d6a4c3_0_159">
            <a:extLst>
              <a:ext uri="{FF2B5EF4-FFF2-40B4-BE49-F238E27FC236}">
                <a16:creationId xmlns:a16="http://schemas.microsoft.com/office/drawing/2014/main" id="{BA3DD4B1-1C59-4013-8042-C18DA5638F1F}"/>
              </a:ext>
            </a:extLst>
          </p:cNvPr>
          <p:cNvSpPr/>
          <p:nvPr/>
        </p:nvSpPr>
        <p:spPr>
          <a:xfrm>
            <a:off x="10024050" y="3320175"/>
            <a:ext cx="444900" cy="290700"/>
          </a:xfrm>
          <a:prstGeom prst="triangle">
            <a:avLst>
              <a:gd name="adj" fmla="val 50000"/>
            </a:avLst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0;g10c23d6a4c3_0_159">
            <a:extLst>
              <a:ext uri="{FF2B5EF4-FFF2-40B4-BE49-F238E27FC236}">
                <a16:creationId xmlns:a16="http://schemas.microsoft.com/office/drawing/2014/main" id="{B58DDE86-781A-4D19-ABF6-F688236AB0D4}"/>
              </a:ext>
            </a:extLst>
          </p:cNvPr>
          <p:cNvSpPr/>
          <p:nvPr/>
        </p:nvSpPr>
        <p:spPr>
          <a:xfrm>
            <a:off x="550383" y="2300453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Original Image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55F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01;g10c23d6a4c3_0_159">
            <a:extLst>
              <a:ext uri="{FF2B5EF4-FFF2-40B4-BE49-F238E27FC236}">
                <a16:creationId xmlns:a16="http://schemas.microsoft.com/office/drawing/2014/main" id="{94BE51F0-8425-48E6-A5FC-0CEC53F1794F}"/>
              </a:ext>
            </a:extLst>
          </p:cNvPr>
          <p:cNvSpPr/>
          <p:nvPr/>
        </p:nvSpPr>
        <p:spPr>
          <a:xfrm>
            <a:off x="3399883" y="5294385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Gray image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02;g10c23d6a4c3_0_159">
            <a:extLst>
              <a:ext uri="{FF2B5EF4-FFF2-40B4-BE49-F238E27FC236}">
                <a16:creationId xmlns:a16="http://schemas.microsoft.com/office/drawing/2014/main" id="{E6CE9E4F-78B9-4719-B77F-3FC834E6DA32}"/>
              </a:ext>
            </a:extLst>
          </p:cNvPr>
          <p:cNvSpPr/>
          <p:nvPr/>
        </p:nvSpPr>
        <p:spPr>
          <a:xfrm>
            <a:off x="6169870" y="2251046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Gaussian Blurring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03;g10c23d6a4c3_0_159">
            <a:extLst>
              <a:ext uri="{FF2B5EF4-FFF2-40B4-BE49-F238E27FC236}">
                <a16:creationId xmlns:a16="http://schemas.microsoft.com/office/drawing/2014/main" id="{EE84D727-6C11-42C7-9E49-FC3F0CE1D343}"/>
              </a:ext>
            </a:extLst>
          </p:cNvPr>
          <p:cNvSpPr/>
          <p:nvPr/>
        </p:nvSpPr>
        <p:spPr>
          <a:xfrm>
            <a:off x="8932258" y="520693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solidFill>
                  <a:schemeClr val="lt1"/>
                </a:solidFill>
              </a:rPr>
              <a:t>Find Edges</a:t>
            </a:r>
            <a:endParaRPr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04;g10c23d6a4c3_0_159">
            <a:extLst>
              <a:ext uri="{FF2B5EF4-FFF2-40B4-BE49-F238E27FC236}">
                <a16:creationId xmlns:a16="http://schemas.microsoft.com/office/drawing/2014/main" id="{9B6A201E-250C-4441-9C5A-31B908397701}"/>
              </a:ext>
            </a:extLst>
          </p:cNvPr>
          <p:cNvSpPr/>
          <p:nvPr/>
        </p:nvSpPr>
        <p:spPr>
          <a:xfrm>
            <a:off x="550383" y="1811928"/>
            <a:ext cx="26253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05;g10c23d6a4c3_0_159">
            <a:extLst>
              <a:ext uri="{FF2B5EF4-FFF2-40B4-BE49-F238E27FC236}">
                <a16:creationId xmlns:a16="http://schemas.microsoft.com/office/drawing/2014/main" id="{18414A1D-F99F-4F02-943A-56C172F545FB}"/>
              </a:ext>
            </a:extLst>
          </p:cNvPr>
          <p:cNvSpPr txBox="1"/>
          <p:nvPr/>
        </p:nvSpPr>
        <p:spPr>
          <a:xfrm>
            <a:off x="3212525" y="483266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06;g10c23d6a4c3_0_159">
            <a:extLst>
              <a:ext uri="{FF2B5EF4-FFF2-40B4-BE49-F238E27FC236}">
                <a16:creationId xmlns:a16="http://schemas.microsoft.com/office/drawing/2014/main" id="{E72479D3-52AB-4490-B1F7-3D8960F3E40F}"/>
              </a:ext>
            </a:extLst>
          </p:cNvPr>
          <p:cNvSpPr txBox="1"/>
          <p:nvPr/>
        </p:nvSpPr>
        <p:spPr>
          <a:xfrm>
            <a:off x="5982513" y="1762513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7;g10c23d6a4c3_0_159">
            <a:extLst>
              <a:ext uri="{FF2B5EF4-FFF2-40B4-BE49-F238E27FC236}">
                <a16:creationId xmlns:a16="http://schemas.microsoft.com/office/drawing/2014/main" id="{1DE45664-E881-4330-BDA1-9B2EF5C8D8BD}"/>
              </a:ext>
            </a:extLst>
          </p:cNvPr>
          <p:cNvSpPr txBox="1"/>
          <p:nvPr/>
        </p:nvSpPr>
        <p:spPr>
          <a:xfrm>
            <a:off x="8744900" y="4745238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8;g10c23d6a4c3_0_159">
            <a:extLst>
              <a:ext uri="{FF2B5EF4-FFF2-40B4-BE49-F238E27FC236}">
                <a16:creationId xmlns:a16="http://schemas.microsoft.com/office/drawing/2014/main" id="{E75CAB78-5804-4A1A-A9CA-97BF615DC780}"/>
              </a:ext>
            </a:extLst>
          </p:cNvPr>
          <p:cNvSpPr/>
          <p:nvPr/>
        </p:nvSpPr>
        <p:spPr>
          <a:xfrm>
            <a:off x="3412463" y="3587549"/>
            <a:ext cx="2600100" cy="295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Labeling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Google Shape;109;g10c23d6a4c3_0_159">
            <a:extLst>
              <a:ext uri="{FF2B5EF4-FFF2-40B4-BE49-F238E27FC236}">
                <a16:creationId xmlns:a16="http://schemas.microsoft.com/office/drawing/2014/main" id="{23756DD9-C1DB-46D9-B961-7713F93044E3}"/>
              </a:ext>
            </a:extLst>
          </p:cNvPr>
          <p:cNvSpPr/>
          <p:nvPr/>
        </p:nvSpPr>
        <p:spPr>
          <a:xfrm>
            <a:off x="4490060" y="3326400"/>
            <a:ext cx="444900" cy="295800"/>
          </a:xfrm>
          <a:prstGeom prst="triangle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3EC4DA-6E61-4226-BEA5-1253663FA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1" y="4370137"/>
            <a:ext cx="2438402" cy="18288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9820489-AB34-4E96-B062-4BB08203F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01" y="1336017"/>
            <a:ext cx="2438402" cy="182880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E5CA66-54C9-4A0D-8A11-F85348B8BA26}"/>
              </a:ext>
            </a:extLst>
          </p:cNvPr>
          <p:cNvSpPr/>
          <p:nvPr/>
        </p:nvSpPr>
        <p:spPr>
          <a:xfrm>
            <a:off x="3774440" y="2060781"/>
            <a:ext cx="1671320" cy="372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9D61118-474C-42DD-B5B2-1B4424B2D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07" y="1378274"/>
            <a:ext cx="2670986" cy="1779607"/>
          </a:xfrm>
          <a:prstGeom prst="rect">
            <a:avLst/>
          </a:prstGeom>
        </p:spPr>
      </p:pic>
      <p:pic>
        <p:nvPicPr>
          <p:cNvPr id="5126" name="Picture 6" descr="Image Labels">
            <a:extLst>
              <a:ext uri="{FF2B5EF4-FFF2-40B4-BE49-F238E27FC236}">
                <a16:creationId xmlns:a16="http://schemas.microsoft.com/office/drawing/2014/main" id="{ADDA1A5A-CF92-427A-8FC4-E6AD4DAE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15" y="4210794"/>
            <a:ext cx="3651143" cy="226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7C5DEC-F165-4040-9DC9-39EC859DC46B}"/>
              </a:ext>
            </a:extLst>
          </p:cNvPr>
          <p:cNvSpPr/>
          <p:nvPr/>
        </p:nvSpPr>
        <p:spPr>
          <a:xfrm>
            <a:off x="5405900" y="64683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[class 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x_center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y_center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width height]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6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78EF15-1B9B-4627-97CA-B19A4B4C6769}"/>
              </a:ext>
            </a:extLst>
          </p:cNvPr>
          <p:cNvSpPr/>
          <p:nvPr/>
        </p:nvSpPr>
        <p:spPr>
          <a:xfrm>
            <a:off x="6042789" y="0"/>
            <a:ext cx="6149211" cy="6858000"/>
          </a:xfrm>
          <a:prstGeom prst="rect">
            <a:avLst/>
          </a:prstGeom>
          <a:solidFill>
            <a:srgbClr val="E4D3F1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C719D2-7ED4-4379-96A0-7243B2C25C2F}"/>
              </a:ext>
            </a:extLst>
          </p:cNvPr>
          <p:cNvSpPr/>
          <p:nvPr/>
        </p:nvSpPr>
        <p:spPr>
          <a:xfrm>
            <a:off x="992150" y="1301665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4168A-5CC3-499D-A8B2-D26FA8307623}"/>
              </a:ext>
            </a:extLst>
          </p:cNvPr>
          <p:cNvSpPr txBox="1"/>
          <p:nvPr/>
        </p:nvSpPr>
        <p:spPr>
          <a:xfrm>
            <a:off x="1221095" y="1642444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쏘카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 데이터셋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(image/mask)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: 2132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validation : 267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Testing : 267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C573-D6E5-4861-B590-8673C19DED77}"/>
              </a:ext>
            </a:extLst>
          </p:cNvPr>
          <p:cNvSpPr txBox="1"/>
          <p:nvPr/>
        </p:nvSpPr>
        <p:spPr>
          <a:xfrm>
            <a:off x="1240145" y="1248146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Dataset</a:t>
            </a:r>
            <a:endParaRPr lang="ko-KR" altLang="en-US" sz="21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C3375-7395-474D-901F-B0FC1DFB2076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FF934-E459-41AE-88DF-7BC57DF23B77}"/>
              </a:ext>
            </a:extLst>
          </p:cNvPr>
          <p:cNvSpPr/>
          <p:nvPr/>
        </p:nvSpPr>
        <p:spPr>
          <a:xfrm>
            <a:off x="992150" y="2796207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9570C-C1ED-4EF5-AD08-B729C855735C}"/>
              </a:ext>
            </a:extLst>
          </p:cNvPr>
          <p:cNvSpPr txBox="1"/>
          <p:nvPr/>
        </p:nvSpPr>
        <p:spPr>
          <a:xfrm>
            <a:off x="1221095" y="3136986"/>
            <a:ext cx="579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모델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Yolov5-Ultralytics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손실함수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BCEWithLogitsLoss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+ bounding box regression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최적화 방법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30 + 30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Scheduler :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OneCycleLR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531E2-E54B-4915-B225-0CD7DE8F30BE}"/>
              </a:ext>
            </a:extLst>
          </p:cNvPr>
          <p:cNvSpPr txBox="1"/>
          <p:nvPr/>
        </p:nvSpPr>
        <p:spPr>
          <a:xfrm>
            <a:off x="1240145" y="2742688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 공통 사항</a:t>
            </a:r>
          </a:p>
        </p:txBody>
      </p:sp>
      <p:sp>
        <p:nvSpPr>
          <p:cNvPr id="19" name="Freeform: Shape 27">
            <a:extLst>
              <a:ext uri="{FF2B5EF4-FFF2-40B4-BE49-F238E27FC236}">
                <a16:creationId xmlns:a16="http://schemas.microsoft.com/office/drawing/2014/main" id="{93F0767B-0EFC-4B33-AE9F-9FD7E3E88DDA}"/>
              </a:ext>
            </a:extLst>
          </p:cNvPr>
          <p:cNvSpPr/>
          <p:nvPr/>
        </p:nvSpPr>
        <p:spPr>
          <a:xfrm>
            <a:off x="8794982" y="6597734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55A95-CF03-41B2-ACCF-CED082AF63D5}"/>
              </a:ext>
            </a:extLst>
          </p:cNvPr>
          <p:cNvSpPr txBox="1"/>
          <p:nvPr/>
        </p:nvSpPr>
        <p:spPr>
          <a:xfrm>
            <a:off x="9936257" y="6597734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35AA2-C7C9-48FE-A794-CF45A81AA394}"/>
              </a:ext>
            </a:extLst>
          </p:cNvPr>
          <p:cNvSpPr txBox="1"/>
          <p:nvPr/>
        </p:nvSpPr>
        <p:spPr>
          <a:xfrm>
            <a:off x="132539" y="90354"/>
            <a:ext cx="34499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찌그러짐 인식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FB3355-E4AA-4A29-B98C-48648647AAB0}"/>
              </a:ext>
            </a:extLst>
          </p:cNvPr>
          <p:cNvSpPr/>
          <p:nvPr/>
        </p:nvSpPr>
        <p:spPr>
          <a:xfrm>
            <a:off x="992150" y="4834360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8E018C-EF6F-47EA-80BC-5CCC65D3CDF1}"/>
              </a:ext>
            </a:extLst>
          </p:cNvPr>
          <p:cNvSpPr txBox="1"/>
          <p:nvPr/>
        </p:nvSpPr>
        <p:spPr>
          <a:xfrm>
            <a:off x="1240145" y="4780841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실험 결과 정리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3CC49A-C813-4AB1-A557-419932E4CCAE}"/>
              </a:ext>
            </a:extLst>
          </p:cNvPr>
          <p:cNvSpPr/>
          <p:nvPr/>
        </p:nvSpPr>
        <p:spPr>
          <a:xfrm>
            <a:off x="1148422" y="51621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True Positive : 36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False Positive 17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True Negative : 51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53C5D02-E233-4CEF-AE3E-F532DC43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35" y="1084806"/>
            <a:ext cx="3606993" cy="17506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BBA2D17-71E8-4644-BD16-5B2EF9B7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4505" y="2922844"/>
            <a:ext cx="2690634" cy="35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6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9A0F6E-364E-4560-A4F3-DECCCA8A7054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96C55-C90A-4E07-BF4D-9F36C2AA7A25}"/>
              </a:ext>
            </a:extLst>
          </p:cNvPr>
          <p:cNvSpPr txBox="1"/>
          <p:nvPr/>
        </p:nvSpPr>
        <p:spPr>
          <a:xfrm>
            <a:off x="132539" y="90354"/>
            <a:ext cx="34499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찌그러짐 인식</a:t>
            </a:r>
          </a:p>
        </p:txBody>
      </p:sp>
      <p:pic>
        <p:nvPicPr>
          <p:cNvPr id="4098" name="Picture 2" descr="result.png">
            <a:extLst>
              <a:ext uri="{FF2B5EF4-FFF2-40B4-BE49-F238E27FC236}">
                <a16:creationId xmlns:a16="http://schemas.microsoft.com/office/drawing/2014/main" id="{75D408DA-97F8-47EB-923C-9364B177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287862-0A93-422C-8BA4-23E3C8A349BD}"/>
              </a:ext>
            </a:extLst>
          </p:cNvPr>
          <p:cNvSpPr/>
          <p:nvPr/>
        </p:nvSpPr>
        <p:spPr>
          <a:xfrm>
            <a:off x="8458200" y="4363720"/>
            <a:ext cx="187960" cy="177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A29A3-2735-4A25-B1E2-3D87528C2DB7}"/>
              </a:ext>
            </a:extLst>
          </p:cNvPr>
          <p:cNvSpPr txBox="1"/>
          <p:nvPr/>
        </p:nvSpPr>
        <p:spPr>
          <a:xfrm>
            <a:off x="8646160" y="4267954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mAP</a:t>
            </a:r>
            <a:r>
              <a:rPr lang="en-US" altLang="ko-KR" sz="16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: 0.30</a:t>
            </a:r>
            <a:endParaRPr lang="ko-KR" altLang="en-US" sz="160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97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: Shape 40">
            <a:extLst>
              <a:ext uri="{FF2B5EF4-FFF2-40B4-BE49-F238E27FC236}">
                <a16:creationId xmlns:a16="http://schemas.microsoft.com/office/drawing/2014/main" id="{6035545A-0318-442F-BCE4-C34528284EB5}"/>
              </a:ext>
            </a:extLst>
          </p:cNvPr>
          <p:cNvSpPr/>
          <p:nvPr/>
        </p:nvSpPr>
        <p:spPr>
          <a:xfrm>
            <a:off x="6437770" y="0"/>
            <a:ext cx="5754230" cy="6858000"/>
          </a:xfrm>
          <a:custGeom>
            <a:avLst/>
            <a:gdLst>
              <a:gd name="connsiteX0" fmla="*/ 3039964 w 5754230"/>
              <a:gd name="connsiteY0" fmla="*/ 0 h 6858000"/>
              <a:gd name="connsiteX1" fmla="*/ 5754230 w 5754230"/>
              <a:gd name="connsiteY1" fmla="*/ 0 h 6858000"/>
              <a:gd name="connsiteX2" fmla="*/ 5754230 w 5754230"/>
              <a:gd name="connsiteY2" fmla="*/ 6858000 h 6858000"/>
              <a:gd name="connsiteX3" fmla="*/ 0 w 5754230"/>
              <a:gd name="connsiteY3" fmla="*/ 6858000 h 6858000"/>
              <a:gd name="connsiteX4" fmla="*/ 3039964 w 575423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4230" h="6858000">
                <a:moveTo>
                  <a:pt x="3039964" y="0"/>
                </a:moveTo>
                <a:lnTo>
                  <a:pt x="5754230" y="0"/>
                </a:lnTo>
                <a:lnTo>
                  <a:pt x="5754230" y="6858000"/>
                </a:lnTo>
                <a:lnTo>
                  <a:pt x="0" y="6858000"/>
                </a:lnTo>
                <a:lnTo>
                  <a:pt x="303996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304429-D1A1-40EB-A919-FF1E0E7CD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801" y="1577192"/>
            <a:ext cx="6596989" cy="45715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D4258F-488B-4510-B239-27CBAD991B88}"/>
              </a:ext>
            </a:extLst>
          </p:cNvPr>
          <p:cNvSpPr/>
          <p:nvPr/>
        </p:nvSpPr>
        <p:spPr>
          <a:xfrm>
            <a:off x="6049796" y="1580767"/>
            <a:ext cx="5534374" cy="985663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905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E65CF1-8BC2-404B-8DC5-028406558A27}"/>
              </a:ext>
            </a:extLst>
          </p:cNvPr>
          <p:cNvSpPr/>
          <p:nvPr/>
        </p:nvSpPr>
        <p:spPr>
          <a:xfrm>
            <a:off x="6213400" y="1728474"/>
            <a:ext cx="702754" cy="690248"/>
          </a:xfrm>
          <a:prstGeom prst="ellipse">
            <a:avLst/>
          </a:prstGeom>
          <a:solidFill>
            <a:schemeClr val="bg2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5F899D-863C-4E69-8B2F-8FDF68FB9571}"/>
              </a:ext>
            </a:extLst>
          </p:cNvPr>
          <p:cNvSpPr/>
          <p:nvPr/>
        </p:nvSpPr>
        <p:spPr>
          <a:xfrm>
            <a:off x="6049796" y="5158250"/>
            <a:ext cx="5534374" cy="985663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 w="1905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5B9A7-CFA1-4F08-9E24-ED988AAED9B5}"/>
              </a:ext>
            </a:extLst>
          </p:cNvPr>
          <p:cNvSpPr/>
          <p:nvPr/>
        </p:nvSpPr>
        <p:spPr>
          <a:xfrm>
            <a:off x="6213400" y="5305957"/>
            <a:ext cx="702754" cy="690248"/>
          </a:xfrm>
          <a:prstGeom prst="ellipse">
            <a:avLst/>
          </a:prstGeom>
          <a:solidFill>
            <a:schemeClr val="bg2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A139DDF-E612-411E-BD9A-06BC2B33BC3D}"/>
              </a:ext>
            </a:extLst>
          </p:cNvPr>
          <p:cNvSpPr/>
          <p:nvPr/>
        </p:nvSpPr>
        <p:spPr>
          <a:xfrm>
            <a:off x="6049796" y="3962938"/>
            <a:ext cx="5534374" cy="985663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905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469DEA3-20B5-4D6A-B258-F291681E74AE}"/>
              </a:ext>
            </a:extLst>
          </p:cNvPr>
          <p:cNvSpPr/>
          <p:nvPr/>
        </p:nvSpPr>
        <p:spPr>
          <a:xfrm>
            <a:off x="6213400" y="4110645"/>
            <a:ext cx="702754" cy="690248"/>
          </a:xfrm>
          <a:prstGeom prst="ellipse">
            <a:avLst/>
          </a:prstGeom>
          <a:solidFill>
            <a:schemeClr val="bg2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11D7546-C836-4D5C-96CD-53D2B6A7D3A3}"/>
              </a:ext>
            </a:extLst>
          </p:cNvPr>
          <p:cNvSpPr/>
          <p:nvPr/>
        </p:nvSpPr>
        <p:spPr>
          <a:xfrm>
            <a:off x="6049796" y="2767626"/>
            <a:ext cx="5534374" cy="985663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 w="1905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8462C8-B28E-4D26-94F4-F624CDB21378}"/>
              </a:ext>
            </a:extLst>
          </p:cNvPr>
          <p:cNvSpPr/>
          <p:nvPr/>
        </p:nvSpPr>
        <p:spPr>
          <a:xfrm>
            <a:off x="6213400" y="2915333"/>
            <a:ext cx="702754" cy="690248"/>
          </a:xfrm>
          <a:prstGeom prst="ellipse">
            <a:avLst/>
          </a:prstGeom>
          <a:solidFill>
            <a:schemeClr val="bg2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BC13C7E-954E-4286-B20A-1CF49ED7925D}"/>
              </a:ext>
            </a:extLst>
          </p:cNvPr>
          <p:cNvSpPr txBox="1">
            <a:spLocks/>
          </p:cNvSpPr>
          <p:nvPr/>
        </p:nvSpPr>
        <p:spPr>
          <a:xfrm>
            <a:off x="1051486" y="4173503"/>
            <a:ext cx="4663691" cy="148780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차량 파츠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부품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에 따른 차량 파손을 정확히 검출 또는 분할하여 감가상각이 적용된 중고차 가격을 정확히 예측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.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89A43A0D-AC9B-48A4-B7CA-DE074DE61E5C}"/>
              </a:ext>
            </a:extLst>
          </p:cNvPr>
          <p:cNvSpPr txBox="1">
            <a:spLocks/>
          </p:cNvSpPr>
          <p:nvPr/>
        </p:nvSpPr>
        <p:spPr>
          <a:xfrm>
            <a:off x="7105954" y="1647776"/>
            <a:ext cx="4133514" cy="85164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chemeClr val="bg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현 시점에서 구현 불가</a:t>
            </a:r>
            <a:endParaRPr lang="en-US" altLang="ko-KR" sz="1600" b="1" dirty="0">
              <a:solidFill>
                <a:schemeClr val="bg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Helvetica"/>
            </a:endParaRP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6D516086-314F-453A-80C2-953D15C2F07A}"/>
              </a:ext>
            </a:extLst>
          </p:cNvPr>
          <p:cNvSpPr txBox="1">
            <a:spLocks/>
          </p:cNvSpPr>
          <p:nvPr/>
        </p:nvSpPr>
        <p:spPr>
          <a:xfrm>
            <a:off x="7105954" y="5267739"/>
            <a:ext cx="4133514" cy="76668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중고차 가격 예측</a:t>
            </a:r>
            <a:r>
              <a:rPr kumimoji="0" lang="en-US" altLang="ko-KR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, </a:t>
            </a: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차종 분류</a:t>
            </a:r>
            <a:r>
              <a:rPr kumimoji="0" lang="en-US" altLang="ko-KR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, </a:t>
            </a: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번호판 인식</a:t>
            </a:r>
            <a:r>
              <a:rPr kumimoji="0" lang="en-US" altLang="ko-KR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, </a:t>
            </a: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파손 검출</a:t>
            </a:r>
            <a:endParaRPr lang="id-ID" sz="1600" dirty="0">
              <a:solidFill>
                <a:schemeClr val="bg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Helvetica"/>
            </a:endParaRPr>
          </a:p>
        </p:txBody>
      </p:sp>
      <p:sp>
        <p:nvSpPr>
          <p:cNvPr id="70" name="Text Placeholder 6">
            <a:extLst>
              <a:ext uri="{FF2B5EF4-FFF2-40B4-BE49-F238E27FC236}">
                <a16:creationId xmlns:a16="http://schemas.microsoft.com/office/drawing/2014/main" id="{2382316C-6ABA-449F-BA20-21EE7C85B6A8}"/>
              </a:ext>
            </a:extLst>
          </p:cNvPr>
          <p:cNvSpPr txBox="1">
            <a:spLocks/>
          </p:cNvSpPr>
          <p:nvPr/>
        </p:nvSpPr>
        <p:spPr>
          <a:xfrm>
            <a:off x="7105954" y="4072427"/>
            <a:ext cx="4133514" cy="76668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중고차 플랫폼을 위한 머신 러닝 기능 구현</a:t>
            </a:r>
            <a:endParaRPr kumimoji="0" lang="id-ID" sz="1600" b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Helvetica"/>
            </a:endParaRP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DC40A9FF-77C3-47CF-AAAC-4137338265D7}"/>
              </a:ext>
            </a:extLst>
          </p:cNvPr>
          <p:cNvSpPr txBox="1">
            <a:spLocks/>
          </p:cNvSpPr>
          <p:nvPr/>
        </p:nvSpPr>
        <p:spPr>
          <a:xfrm>
            <a:off x="7105954" y="2883395"/>
            <a:ext cx="4133514" cy="76668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Helvetica"/>
              </a:rPr>
              <a:t>중고차 플랫폼을 구축한다고 가정 </a:t>
            </a:r>
            <a:endParaRPr kumimoji="0" lang="id-ID" sz="1600" b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Helvetica"/>
            </a:endParaRPr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9CD02DF-2576-4514-9F7B-5DF65BCB6539}"/>
              </a:ext>
            </a:extLst>
          </p:cNvPr>
          <p:cNvGrpSpPr>
            <a:grpSpLocks noChangeAspect="1"/>
          </p:cNvGrpSpPr>
          <p:nvPr/>
        </p:nvGrpSpPr>
        <p:grpSpPr>
          <a:xfrm>
            <a:off x="6405986" y="3072646"/>
            <a:ext cx="299614" cy="342422"/>
            <a:chOff x="9071563" y="1872831"/>
            <a:chExt cx="478428" cy="546783"/>
          </a:xfrm>
          <a:solidFill>
            <a:srgbClr val="4472C4"/>
          </a:solidFill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C89DA992-BB98-44D3-B6CB-3B10F31FA087}"/>
                </a:ext>
              </a:extLst>
            </p:cNvPr>
            <p:cNvGrpSpPr/>
            <p:nvPr/>
          </p:nvGrpSpPr>
          <p:grpSpPr>
            <a:xfrm>
              <a:off x="9071563" y="1872831"/>
              <a:ext cx="478428" cy="546783"/>
              <a:chOff x="9071563" y="1872831"/>
              <a:chExt cx="478428" cy="546783"/>
            </a:xfrm>
            <a:grpFill/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156D9F4-0212-4BB2-8034-904E1E43ABF1}"/>
                  </a:ext>
                </a:extLst>
              </p:cNvPr>
              <p:cNvSpPr/>
              <p:nvPr/>
            </p:nvSpPr>
            <p:spPr>
              <a:xfrm>
                <a:off x="9259556" y="2052413"/>
                <a:ext cx="102440" cy="102440"/>
              </a:xfrm>
              <a:custGeom>
                <a:avLst/>
                <a:gdLst>
                  <a:gd name="connsiteX0" fmla="*/ 102441 w 102440"/>
                  <a:gd name="connsiteY0" fmla="*/ 51220 h 102440"/>
                  <a:gd name="connsiteX1" fmla="*/ 51221 w 102440"/>
                  <a:gd name="connsiteY1" fmla="*/ 0 h 102440"/>
                  <a:gd name="connsiteX2" fmla="*/ 0 w 102440"/>
                  <a:gd name="connsiteY2" fmla="*/ 51220 h 102440"/>
                  <a:gd name="connsiteX3" fmla="*/ 51221 w 102440"/>
                  <a:gd name="connsiteY3" fmla="*/ 102440 h 102440"/>
                  <a:gd name="connsiteX4" fmla="*/ 102441 w 102440"/>
                  <a:gd name="connsiteY4" fmla="*/ 51220 h 102440"/>
                  <a:gd name="connsiteX5" fmla="*/ 17012 w 102440"/>
                  <a:gd name="connsiteY5" fmla="*/ 51220 h 102440"/>
                  <a:gd name="connsiteX6" fmla="*/ 51158 w 102440"/>
                  <a:gd name="connsiteY6" fmla="*/ 17073 h 102440"/>
                  <a:gd name="connsiteX7" fmla="*/ 85305 w 102440"/>
                  <a:gd name="connsiteY7" fmla="*/ 51220 h 102440"/>
                  <a:gd name="connsiteX8" fmla="*/ 51158 w 102440"/>
                  <a:gd name="connsiteY8" fmla="*/ 85367 h 102440"/>
                  <a:gd name="connsiteX9" fmla="*/ 17012 w 102440"/>
                  <a:gd name="connsiteY9" fmla="*/ 51220 h 10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440" h="102440">
                    <a:moveTo>
                      <a:pt x="102441" y="51220"/>
                    </a:moveTo>
                    <a:cubicBezTo>
                      <a:pt x="102441" y="23055"/>
                      <a:pt x="79385" y="0"/>
                      <a:pt x="51221" y="0"/>
                    </a:cubicBezTo>
                    <a:cubicBezTo>
                      <a:pt x="23056" y="0"/>
                      <a:pt x="0" y="23055"/>
                      <a:pt x="0" y="51220"/>
                    </a:cubicBezTo>
                    <a:cubicBezTo>
                      <a:pt x="0" y="79385"/>
                      <a:pt x="23056" y="102440"/>
                      <a:pt x="51221" y="102440"/>
                    </a:cubicBezTo>
                    <a:cubicBezTo>
                      <a:pt x="79385" y="102502"/>
                      <a:pt x="102441" y="79447"/>
                      <a:pt x="102441" y="51220"/>
                    </a:cubicBezTo>
                    <a:close/>
                    <a:moveTo>
                      <a:pt x="17012" y="51220"/>
                    </a:moveTo>
                    <a:cubicBezTo>
                      <a:pt x="17012" y="32402"/>
                      <a:pt x="32402" y="17073"/>
                      <a:pt x="51158" y="17073"/>
                    </a:cubicBezTo>
                    <a:cubicBezTo>
                      <a:pt x="69914" y="17073"/>
                      <a:pt x="85305" y="32464"/>
                      <a:pt x="85305" y="51220"/>
                    </a:cubicBezTo>
                    <a:cubicBezTo>
                      <a:pt x="85305" y="70038"/>
                      <a:pt x="69914" y="85367"/>
                      <a:pt x="51158" y="85367"/>
                    </a:cubicBezTo>
                    <a:cubicBezTo>
                      <a:pt x="32402" y="85367"/>
                      <a:pt x="17012" y="70038"/>
                      <a:pt x="17012" y="5122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9C69FBC-12D7-4CB0-B6F8-4D87DC5E702A}"/>
                  </a:ext>
                </a:extLst>
              </p:cNvPr>
              <p:cNvSpPr/>
              <p:nvPr/>
            </p:nvSpPr>
            <p:spPr>
              <a:xfrm>
                <a:off x="9105709" y="2035340"/>
                <a:ext cx="17073" cy="34146"/>
              </a:xfrm>
              <a:custGeom>
                <a:avLst/>
                <a:gdLst>
                  <a:gd name="connsiteX0" fmla="*/ 8537 w 17073"/>
                  <a:gd name="connsiteY0" fmla="*/ 34147 h 34146"/>
                  <a:gd name="connsiteX1" fmla="*/ 17073 w 17073"/>
                  <a:gd name="connsiteY1" fmla="*/ 25610 h 34146"/>
                  <a:gd name="connsiteX2" fmla="*/ 17073 w 17073"/>
                  <a:gd name="connsiteY2" fmla="*/ 8537 h 34146"/>
                  <a:gd name="connsiteX3" fmla="*/ 8537 w 17073"/>
                  <a:gd name="connsiteY3" fmla="*/ 0 h 34146"/>
                  <a:gd name="connsiteX4" fmla="*/ 0 w 17073"/>
                  <a:gd name="connsiteY4" fmla="*/ 8537 h 34146"/>
                  <a:gd name="connsiteX5" fmla="*/ 0 w 17073"/>
                  <a:gd name="connsiteY5" fmla="*/ 25610 h 34146"/>
                  <a:gd name="connsiteX6" fmla="*/ 8537 w 17073"/>
                  <a:gd name="connsiteY6" fmla="*/ 34147 h 3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73" h="34146">
                    <a:moveTo>
                      <a:pt x="8537" y="34147"/>
                    </a:moveTo>
                    <a:cubicBezTo>
                      <a:pt x="13646" y="34147"/>
                      <a:pt x="17073" y="30720"/>
                      <a:pt x="17073" y="25610"/>
                    </a:cubicBezTo>
                    <a:lnTo>
                      <a:pt x="17073" y="8537"/>
                    </a:lnTo>
                    <a:cubicBezTo>
                      <a:pt x="17073" y="3427"/>
                      <a:pt x="13646" y="0"/>
                      <a:pt x="8537" y="0"/>
                    </a:cubicBezTo>
                    <a:cubicBezTo>
                      <a:pt x="3427" y="0"/>
                      <a:pt x="0" y="3427"/>
                      <a:pt x="0" y="8537"/>
                    </a:cubicBezTo>
                    <a:lnTo>
                      <a:pt x="0" y="25610"/>
                    </a:lnTo>
                    <a:cubicBezTo>
                      <a:pt x="0" y="30720"/>
                      <a:pt x="3427" y="34147"/>
                      <a:pt x="8537" y="34147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BB73C04-9F45-4CD3-99E6-36D847B16A96}"/>
                  </a:ext>
                </a:extLst>
              </p:cNvPr>
              <p:cNvSpPr/>
              <p:nvPr/>
            </p:nvSpPr>
            <p:spPr>
              <a:xfrm>
                <a:off x="9498645" y="2035340"/>
                <a:ext cx="17074" cy="34146"/>
              </a:xfrm>
              <a:custGeom>
                <a:avLst/>
                <a:gdLst>
                  <a:gd name="connsiteX0" fmla="*/ 8537 w 17074"/>
                  <a:gd name="connsiteY0" fmla="*/ 34147 h 34146"/>
                  <a:gd name="connsiteX1" fmla="*/ 17074 w 17074"/>
                  <a:gd name="connsiteY1" fmla="*/ 25610 h 34146"/>
                  <a:gd name="connsiteX2" fmla="*/ 17074 w 17074"/>
                  <a:gd name="connsiteY2" fmla="*/ 8537 h 34146"/>
                  <a:gd name="connsiteX3" fmla="*/ 8537 w 17074"/>
                  <a:gd name="connsiteY3" fmla="*/ 0 h 34146"/>
                  <a:gd name="connsiteX4" fmla="*/ 0 w 17074"/>
                  <a:gd name="connsiteY4" fmla="*/ 8537 h 34146"/>
                  <a:gd name="connsiteX5" fmla="*/ 0 w 17074"/>
                  <a:gd name="connsiteY5" fmla="*/ 25610 h 34146"/>
                  <a:gd name="connsiteX6" fmla="*/ 8537 w 17074"/>
                  <a:gd name="connsiteY6" fmla="*/ 34147 h 3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74" h="34146">
                    <a:moveTo>
                      <a:pt x="8537" y="34147"/>
                    </a:moveTo>
                    <a:cubicBezTo>
                      <a:pt x="13647" y="34147"/>
                      <a:pt x="17074" y="30720"/>
                      <a:pt x="17074" y="25610"/>
                    </a:cubicBezTo>
                    <a:lnTo>
                      <a:pt x="17074" y="8537"/>
                    </a:lnTo>
                    <a:cubicBezTo>
                      <a:pt x="17074" y="3427"/>
                      <a:pt x="13647" y="0"/>
                      <a:pt x="8537" y="0"/>
                    </a:cubicBezTo>
                    <a:cubicBezTo>
                      <a:pt x="3427" y="0"/>
                      <a:pt x="0" y="3427"/>
                      <a:pt x="0" y="8537"/>
                    </a:cubicBezTo>
                    <a:lnTo>
                      <a:pt x="0" y="25610"/>
                    </a:lnTo>
                    <a:cubicBezTo>
                      <a:pt x="0" y="30720"/>
                      <a:pt x="3427" y="34147"/>
                      <a:pt x="8537" y="34147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1104DB6-BD78-4090-A370-E8678272BC32}"/>
                  </a:ext>
                </a:extLst>
              </p:cNvPr>
              <p:cNvSpPr/>
              <p:nvPr/>
            </p:nvSpPr>
            <p:spPr>
              <a:xfrm>
                <a:off x="9532793" y="2154916"/>
                <a:ext cx="17073" cy="34146"/>
              </a:xfrm>
              <a:custGeom>
                <a:avLst/>
                <a:gdLst>
                  <a:gd name="connsiteX0" fmla="*/ 8537 w 17073"/>
                  <a:gd name="connsiteY0" fmla="*/ 0 h 34146"/>
                  <a:gd name="connsiteX1" fmla="*/ 0 w 17073"/>
                  <a:gd name="connsiteY1" fmla="*/ 8537 h 34146"/>
                  <a:gd name="connsiteX2" fmla="*/ 0 w 17073"/>
                  <a:gd name="connsiteY2" fmla="*/ 25610 h 34146"/>
                  <a:gd name="connsiteX3" fmla="*/ 8537 w 17073"/>
                  <a:gd name="connsiteY3" fmla="*/ 34147 h 34146"/>
                  <a:gd name="connsiteX4" fmla="*/ 17073 w 17073"/>
                  <a:gd name="connsiteY4" fmla="*/ 25610 h 34146"/>
                  <a:gd name="connsiteX5" fmla="*/ 17073 w 17073"/>
                  <a:gd name="connsiteY5" fmla="*/ 8537 h 34146"/>
                  <a:gd name="connsiteX6" fmla="*/ 8537 w 17073"/>
                  <a:gd name="connsiteY6" fmla="*/ 0 h 3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73" h="34146">
                    <a:moveTo>
                      <a:pt x="8537" y="0"/>
                    </a:moveTo>
                    <a:cubicBezTo>
                      <a:pt x="3427" y="0"/>
                      <a:pt x="0" y="3427"/>
                      <a:pt x="0" y="8537"/>
                    </a:cubicBezTo>
                    <a:lnTo>
                      <a:pt x="0" y="25610"/>
                    </a:lnTo>
                    <a:cubicBezTo>
                      <a:pt x="0" y="30720"/>
                      <a:pt x="3427" y="34147"/>
                      <a:pt x="8537" y="34147"/>
                    </a:cubicBezTo>
                    <a:cubicBezTo>
                      <a:pt x="13646" y="34147"/>
                      <a:pt x="17073" y="30720"/>
                      <a:pt x="17073" y="25610"/>
                    </a:cubicBezTo>
                    <a:lnTo>
                      <a:pt x="17073" y="8537"/>
                    </a:lnTo>
                    <a:cubicBezTo>
                      <a:pt x="17073" y="3427"/>
                      <a:pt x="13708" y="0"/>
                      <a:pt x="8537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E063867-185A-43FC-AFCF-23DECF4754E4}"/>
                  </a:ext>
                </a:extLst>
              </p:cNvPr>
              <p:cNvSpPr/>
              <p:nvPr/>
            </p:nvSpPr>
            <p:spPr>
              <a:xfrm>
                <a:off x="9071563" y="2154916"/>
                <a:ext cx="17073" cy="34146"/>
              </a:xfrm>
              <a:custGeom>
                <a:avLst/>
                <a:gdLst>
                  <a:gd name="connsiteX0" fmla="*/ 8537 w 17073"/>
                  <a:gd name="connsiteY0" fmla="*/ 34147 h 34146"/>
                  <a:gd name="connsiteX1" fmla="*/ 17073 w 17073"/>
                  <a:gd name="connsiteY1" fmla="*/ 25610 h 34146"/>
                  <a:gd name="connsiteX2" fmla="*/ 17073 w 17073"/>
                  <a:gd name="connsiteY2" fmla="*/ 8537 h 34146"/>
                  <a:gd name="connsiteX3" fmla="*/ 8537 w 17073"/>
                  <a:gd name="connsiteY3" fmla="*/ 0 h 34146"/>
                  <a:gd name="connsiteX4" fmla="*/ 0 w 17073"/>
                  <a:gd name="connsiteY4" fmla="*/ 8537 h 34146"/>
                  <a:gd name="connsiteX5" fmla="*/ 0 w 17073"/>
                  <a:gd name="connsiteY5" fmla="*/ 25610 h 34146"/>
                  <a:gd name="connsiteX6" fmla="*/ 8537 w 17073"/>
                  <a:gd name="connsiteY6" fmla="*/ 34147 h 3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73" h="34146">
                    <a:moveTo>
                      <a:pt x="8537" y="34147"/>
                    </a:moveTo>
                    <a:cubicBezTo>
                      <a:pt x="13646" y="34147"/>
                      <a:pt x="17073" y="30720"/>
                      <a:pt x="17073" y="25610"/>
                    </a:cubicBezTo>
                    <a:lnTo>
                      <a:pt x="17073" y="8537"/>
                    </a:lnTo>
                    <a:cubicBezTo>
                      <a:pt x="17073" y="3427"/>
                      <a:pt x="13646" y="0"/>
                      <a:pt x="8537" y="0"/>
                    </a:cubicBezTo>
                    <a:cubicBezTo>
                      <a:pt x="3427" y="0"/>
                      <a:pt x="0" y="3427"/>
                      <a:pt x="0" y="8537"/>
                    </a:cubicBezTo>
                    <a:lnTo>
                      <a:pt x="0" y="25610"/>
                    </a:lnTo>
                    <a:cubicBezTo>
                      <a:pt x="0" y="30720"/>
                      <a:pt x="3427" y="34147"/>
                      <a:pt x="8537" y="34147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825D9C-A9BB-43C4-BC14-3F5C43F9802B}"/>
                  </a:ext>
                </a:extLst>
              </p:cNvPr>
              <p:cNvSpPr/>
              <p:nvPr/>
            </p:nvSpPr>
            <p:spPr>
              <a:xfrm>
                <a:off x="9071687" y="1872831"/>
                <a:ext cx="478303" cy="546783"/>
              </a:xfrm>
              <a:custGeom>
                <a:avLst/>
                <a:gdLst>
                  <a:gd name="connsiteX0" fmla="*/ 469642 w 478303"/>
                  <a:gd name="connsiteY0" fmla="*/ 333304 h 546783"/>
                  <a:gd name="connsiteX1" fmla="*/ 461105 w 478303"/>
                  <a:gd name="connsiteY1" fmla="*/ 341841 h 546783"/>
                  <a:gd name="connsiteX2" fmla="*/ 461105 w 478303"/>
                  <a:gd name="connsiteY2" fmla="*/ 495564 h 546783"/>
                  <a:gd name="connsiteX3" fmla="*/ 444032 w 478303"/>
                  <a:gd name="connsiteY3" fmla="*/ 495564 h 546783"/>
                  <a:gd name="connsiteX4" fmla="*/ 444032 w 478303"/>
                  <a:gd name="connsiteY4" fmla="*/ 222203 h 546783"/>
                  <a:gd name="connsiteX5" fmla="*/ 435495 w 478303"/>
                  <a:gd name="connsiteY5" fmla="*/ 213666 h 546783"/>
                  <a:gd name="connsiteX6" fmla="*/ 426958 w 478303"/>
                  <a:gd name="connsiteY6" fmla="*/ 222203 h 546783"/>
                  <a:gd name="connsiteX7" fmla="*/ 426958 w 478303"/>
                  <a:gd name="connsiteY7" fmla="*/ 495564 h 546783"/>
                  <a:gd name="connsiteX8" fmla="*/ 341529 w 478303"/>
                  <a:gd name="connsiteY8" fmla="*/ 495564 h 546783"/>
                  <a:gd name="connsiteX9" fmla="*/ 341529 w 478303"/>
                  <a:gd name="connsiteY9" fmla="*/ 478490 h 546783"/>
                  <a:gd name="connsiteX10" fmla="*/ 332993 w 478303"/>
                  <a:gd name="connsiteY10" fmla="*/ 469953 h 546783"/>
                  <a:gd name="connsiteX11" fmla="*/ 247564 w 478303"/>
                  <a:gd name="connsiteY11" fmla="*/ 469953 h 546783"/>
                  <a:gd name="connsiteX12" fmla="*/ 247564 w 478303"/>
                  <a:gd name="connsiteY12" fmla="*/ 418734 h 546783"/>
                  <a:gd name="connsiteX13" fmla="*/ 303955 w 478303"/>
                  <a:gd name="connsiteY13" fmla="*/ 418734 h 546783"/>
                  <a:gd name="connsiteX14" fmla="*/ 369756 w 478303"/>
                  <a:gd name="connsiteY14" fmla="*/ 484534 h 546783"/>
                  <a:gd name="connsiteX15" fmla="*/ 375738 w 478303"/>
                  <a:gd name="connsiteY15" fmla="*/ 487089 h 546783"/>
                  <a:gd name="connsiteX16" fmla="*/ 379166 w 478303"/>
                  <a:gd name="connsiteY16" fmla="*/ 486217 h 546783"/>
                  <a:gd name="connsiteX17" fmla="*/ 384275 w 478303"/>
                  <a:gd name="connsiteY17" fmla="*/ 478553 h 546783"/>
                  <a:gd name="connsiteX18" fmla="*/ 384275 w 478303"/>
                  <a:gd name="connsiteY18" fmla="*/ 350440 h 546783"/>
                  <a:gd name="connsiteX19" fmla="*/ 382592 w 478303"/>
                  <a:gd name="connsiteY19" fmla="*/ 345330 h 546783"/>
                  <a:gd name="connsiteX20" fmla="*/ 333055 w 478303"/>
                  <a:gd name="connsiteY20" fmla="*/ 270993 h 546783"/>
                  <a:gd name="connsiteX21" fmla="*/ 315982 w 478303"/>
                  <a:gd name="connsiteY21" fmla="*/ 136026 h 546783"/>
                  <a:gd name="connsiteX22" fmla="*/ 314299 w 478303"/>
                  <a:gd name="connsiteY22" fmla="*/ 131727 h 546783"/>
                  <a:gd name="connsiteX23" fmla="*/ 246816 w 478303"/>
                  <a:gd name="connsiteY23" fmla="*/ 4486 h 546783"/>
                  <a:gd name="connsiteX24" fmla="*/ 231424 w 478303"/>
                  <a:gd name="connsiteY24" fmla="*/ 4486 h 546783"/>
                  <a:gd name="connsiteX25" fmla="*/ 163069 w 478303"/>
                  <a:gd name="connsiteY25" fmla="*/ 132599 h 546783"/>
                  <a:gd name="connsiteX26" fmla="*/ 162196 w 478303"/>
                  <a:gd name="connsiteY26" fmla="*/ 134281 h 546783"/>
                  <a:gd name="connsiteX27" fmla="*/ 145123 w 478303"/>
                  <a:gd name="connsiteY27" fmla="*/ 270120 h 546783"/>
                  <a:gd name="connsiteX28" fmla="*/ 95586 w 478303"/>
                  <a:gd name="connsiteY28" fmla="*/ 345268 h 546783"/>
                  <a:gd name="connsiteX29" fmla="*/ 93903 w 478303"/>
                  <a:gd name="connsiteY29" fmla="*/ 350378 h 546783"/>
                  <a:gd name="connsiteX30" fmla="*/ 93903 w 478303"/>
                  <a:gd name="connsiteY30" fmla="*/ 478490 h 546783"/>
                  <a:gd name="connsiteX31" fmla="*/ 99012 w 478303"/>
                  <a:gd name="connsiteY31" fmla="*/ 486155 h 546783"/>
                  <a:gd name="connsiteX32" fmla="*/ 102440 w 478303"/>
                  <a:gd name="connsiteY32" fmla="*/ 487027 h 546783"/>
                  <a:gd name="connsiteX33" fmla="*/ 108421 w 478303"/>
                  <a:gd name="connsiteY33" fmla="*/ 484472 h 546783"/>
                  <a:gd name="connsiteX34" fmla="*/ 174223 w 478303"/>
                  <a:gd name="connsiteY34" fmla="*/ 418671 h 546783"/>
                  <a:gd name="connsiteX35" fmla="*/ 230615 w 478303"/>
                  <a:gd name="connsiteY35" fmla="*/ 418671 h 546783"/>
                  <a:gd name="connsiteX36" fmla="*/ 230615 w 478303"/>
                  <a:gd name="connsiteY36" fmla="*/ 469891 h 546783"/>
                  <a:gd name="connsiteX37" fmla="*/ 145185 w 478303"/>
                  <a:gd name="connsiteY37" fmla="*/ 469891 h 546783"/>
                  <a:gd name="connsiteX38" fmla="*/ 136649 w 478303"/>
                  <a:gd name="connsiteY38" fmla="*/ 478428 h 546783"/>
                  <a:gd name="connsiteX39" fmla="*/ 136649 w 478303"/>
                  <a:gd name="connsiteY39" fmla="*/ 495501 h 546783"/>
                  <a:gd name="connsiteX40" fmla="*/ 51220 w 478303"/>
                  <a:gd name="connsiteY40" fmla="*/ 495501 h 546783"/>
                  <a:gd name="connsiteX41" fmla="*/ 51220 w 478303"/>
                  <a:gd name="connsiteY41" fmla="*/ 222141 h 546783"/>
                  <a:gd name="connsiteX42" fmla="*/ 42683 w 478303"/>
                  <a:gd name="connsiteY42" fmla="*/ 213604 h 546783"/>
                  <a:gd name="connsiteX43" fmla="*/ 34147 w 478303"/>
                  <a:gd name="connsiteY43" fmla="*/ 222141 h 546783"/>
                  <a:gd name="connsiteX44" fmla="*/ 34147 w 478303"/>
                  <a:gd name="connsiteY44" fmla="*/ 495501 h 546783"/>
                  <a:gd name="connsiteX45" fmla="*/ 17073 w 478303"/>
                  <a:gd name="connsiteY45" fmla="*/ 495501 h 546783"/>
                  <a:gd name="connsiteX46" fmla="*/ 17073 w 478303"/>
                  <a:gd name="connsiteY46" fmla="*/ 341779 h 546783"/>
                  <a:gd name="connsiteX47" fmla="*/ 8537 w 478303"/>
                  <a:gd name="connsiteY47" fmla="*/ 333242 h 546783"/>
                  <a:gd name="connsiteX48" fmla="*/ 0 w 478303"/>
                  <a:gd name="connsiteY48" fmla="*/ 341779 h 546783"/>
                  <a:gd name="connsiteX49" fmla="*/ 0 w 478303"/>
                  <a:gd name="connsiteY49" fmla="*/ 504100 h 546783"/>
                  <a:gd name="connsiteX50" fmla="*/ 0 w 478303"/>
                  <a:gd name="connsiteY50" fmla="*/ 538247 h 546783"/>
                  <a:gd name="connsiteX51" fmla="*/ 8537 w 478303"/>
                  <a:gd name="connsiteY51" fmla="*/ 546784 h 546783"/>
                  <a:gd name="connsiteX52" fmla="*/ 17073 w 478303"/>
                  <a:gd name="connsiteY52" fmla="*/ 538247 h 546783"/>
                  <a:gd name="connsiteX53" fmla="*/ 17073 w 478303"/>
                  <a:gd name="connsiteY53" fmla="*/ 512637 h 546783"/>
                  <a:gd name="connsiteX54" fmla="*/ 461229 w 478303"/>
                  <a:gd name="connsiteY54" fmla="*/ 512637 h 546783"/>
                  <a:gd name="connsiteX55" fmla="*/ 461229 w 478303"/>
                  <a:gd name="connsiteY55" fmla="*/ 538247 h 546783"/>
                  <a:gd name="connsiteX56" fmla="*/ 469766 w 478303"/>
                  <a:gd name="connsiteY56" fmla="*/ 546784 h 546783"/>
                  <a:gd name="connsiteX57" fmla="*/ 478303 w 478303"/>
                  <a:gd name="connsiteY57" fmla="*/ 538247 h 546783"/>
                  <a:gd name="connsiteX58" fmla="*/ 478303 w 478303"/>
                  <a:gd name="connsiteY58" fmla="*/ 504100 h 546783"/>
                  <a:gd name="connsiteX59" fmla="*/ 478303 w 478303"/>
                  <a:gd name="connsiteY59" fmla="*/ 341779 h 546783"/>
                  <a:gd name="connsiteX60" fmla="*/ 469642 w 478303"/>
                  <a:gd name="connsiteY60" fmla="*/ 333304 h 546783"/>
                  <a:gd name="connsiteX61" fmla="*/ 332120 w 478303"/>
                  <a:gd name="connsiteY61" fmla="*/ 300840 h 546783"/>
                  <a:gd name="connsiteX62" fmla="*/ 367139 w 478303"/>
                  <a:gd name="connsiteY62" fmla="*/ 352932 h 546783"/>
                  <a:gd name="connsiteX63" fmla="*/ 367139 w 478303"/>
                  <a:gd name="connsiteY63" fmla="*/ 457990 h 546783"/>
                  <a:gd name="connsiteX64" fmla="*/ 316729 w 478303"/>
                  <a:gd name="connsiteY64" fmla="*/ 407580 h 546783"/>
                  <a:gd name="connsiteX65" fmla="*/ 332120 w 478303"/>
                  <a:gd name="connsiteY65" fmla="*/ 300840 h 546783"/>
                  <a:gd name="connsiteX66" fmla="*/ 239027 w 478303"/>
                  <a:gd name="connsiteY66" fmla="*/ 26669 h 546783"/>
                  <a:gd name="connsiteX67" fmla="*/ 292864 w 478303"/>
                  <a:gd name="connsiteY67" fmla="*/ 128299 h 546783"/>
                  <a:gd name="connsiteX68" fmla="*/ 185252 w 478303"/>
                  <a:gd name="connsiteY68" fmla="*/ 128299 h 546783"/>
                  <a:gd name="connsiteX69" fmla="*/ 239027 w 478303"/>
                  <a:gd name="connsiteY69" fmla="*/ 26669 h 546783"/>
                  <a:gd name="connsiteX70" fmla="*/ 110914 w 478303"/>
                  <a:gd name="connsiteY70" fmla="*/ 458052 h 546783"/>
                  <a:gd name="connsiteX71" fmla="*/ 110914 w 478303"/>
                  <a:gd name="connsiteY71" fmla="*/ 352995 h 546783"/>
                  <a:gd name="connsiteX72" fmla="*/ 145933 w 478303"/>
                  <a:gd name="connsiteY72" fmla="*/ 300902 h 546783"/>
                  <a:gd name="connsiteX73" fmla="*/ 161324 w 478303"/>
                  <a:gd name="connsiteY73" fmla="*/ 407642 h 546783"/>
                  <a:gd name="connsiteX74" fmla="*/ 110914 w 478303"/>
                  <a:gd name="connsiteY74" fmla="*/ 458052 h 546783"/>
                  <a:gd name="connsiteX75" fmla="*/ 177526 w 478303"/>
                  <a:gd name="connsiteY75" fmla="*/ 401660 h 546783"/>
                  <a:gd name="connsiteX76" fmla="*/ 162134 w 478303"/>
                  <a:gd name="connsiteY76" fmla="*/ 273548 h 546783"/>
                  <a:gd name="connsiteX77" fmla="*/ 177526 w 478303"/>
                  <a:gd name="connsiteY77" fmla="*/ 145435 h 546783"/>
                  <a:gd name="connsiteX78" fmla="*/ 300528 w 478303"/>
                  <a:gd name="connsiteY78" fmla="*/ 145435 h 546783"/>
                  <a:gd name="connsiteX79" fmla="*/ 315919 w 478303"/>
                  <a:gd name="connsiteY79" fmla="*/ 273548 h 546783"/>
                  <a:gd name="connsiteX80" fmla="*/ 300528 w 478303"/>
                  <a:gd name="connsiteY80" fmla="*/ 401660 h 546783"/>
                  <a:gd name="connsiteX81" fmla="*/ 247564 w 478303"/>
                  <a:gd name="connsiteY81" fmla="*/ 401660 h 546783"/>
                  <a:gd name="connsiteX82" fmla="*/ 247564 w 478303"/>
                  <a:gd name="connsiteY82" fmla="*/ 333304 h 546783"/>
                  <a:gd name="connsiteX83" fmla="*/ 239027 w 478303"/>
                  <a:gd name="connsiteY83" fmla="*/ 324768 h 546783"/>
                  <a:gd name="connsiteX84" fmla="*/ 230490 w 478303"/>
                  <a:gd name="connsiteY84" fmla="*/ 333304 h 546783"/>
                  <a:gd name="connsiteX85" fmla="*/ 230490 w 478303"/>
                  <a:gd name="connsiteY85" fmla="*/ 401660 h 546783"/>
                  <a:gd name="connsiteX86" fmla="*/ 177526 w 478303"/>
                  <a:gd name="connsiteY86" fmla="*/ 401660 h 546783"/>
                  <a:gd name="connsiteX87" fmla="*/ 324456 w 478303"/>
                  <a:gd name="connsiteY87" fmla="*/ 495626 h 546783"/>
                  <a:gd name="connsiteX88" fmla="*/ 153597 w 478303"/>
                  <a:gd name="connsiteY88" fmla="*/ 495626 h 546783"/>
                  <a:gd name="connsiteX89" fmla="*/ 153597 w 478303"/>
                  <a:gd name="connsiteY89" fmla="*/ 487089 h 546783"/>
                  <a:gd name="connsiteX90" fmla="*/ 324456 w 478303"/>
                  <a:gd name="connsiteY90" fmla="*/ 487089 h 546783"/>
                  <a:gd name="connsiteX91" fmla="*/ 324456 w 478303"/>
                  <a:gd name="connsiteY91" fmla="*/ 495626 h 54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78303" h="546783">
                    <a:moveTo>
                      <a:pt x="469642" y="333304"/>
                    </a:moveTo>
                    <a:cubicBezTo>
                      <a:pt x="464532" y="333304"/>
                      <a:pt x="461105" y="336732"/>
                      <a:pt x="461105" y="341841"/>
                    </a:cubicBezTo>
                    <a:lnTo>
                      <a:pt x="461105" y="495564"/>
                    </a:lnTo>
                    <a:lnTo>
                      <a:pt x="444032" y="495564"/>
                    </a:lnTo>
                    <a:lnTo>
                      <a:pt x="444032" y="222203"/>
                    </a:lnTo>
                    <a:cubicBezTo>
                      <a:pt x="444032" y="217093"/>
                      <a:pt x="440605" y="213666"/>
                      <a:pt x="435495" y="213666"/>
                    </a:cubicBezTo>
                    <a:cubicBezTo>
                      <a:pt x="430385" y="213666"/>
                      <a:pt x="426958" y="217093"/>
                      <a:pt x="426958" y="222203"/>
                    </a:cubicBezTo>
                    <a:lnTo>
                      <a:pt x="426958" y="495564"/>
                    </a:lnTo>
                    <a:lnTo>
                      <a:pt x="341529" y="495564"/>
                    </a:lnTo>
                    <a:lnTo>
                      <a:pt x="341529" y="478490"/>
                    </a:lnTo>
                    <a:cubicBezTo>
                      <a:pt x="341529" y="473381"/>
                      <a:pt x="338102" y="469953"/>
                      <a:pt x="332993" y="469953"/>
                    </a:cubicBezTo>
                    <a:lnTo>
                      <a:pt x="247564" y="469953"/>
                    </a:lnTo>
                    <a:lnTo>
                      <a:pt x="247564" y="418734"/>
                    </a:lnTo>
                    <a:lnTo>
                      <a:pt x="303955" y="418734"/>
                    </a:lnTo>
                    <a:lnTo>
                      <a:pt x="369756" y="484534"/>
                    </a:lnTo>
                    <a:cubicBezTo>
                      <a:pt x="371439" y="486217"/>
                      <a:pt x="373183" y="487089"/>
                      <a:pt x="375738" y="487089"/>
                    </a:cubicBezTo>
                    <a:cubicBezTo>
                      <a:pt x="376611" y="487089"/>
                      <a:pt x="378293" y="487089"/>
                      <a:pt x="379166" y="486217"/>
                    </a:cubicBezTo>
                    <a:cubicBezTo>
                      <a:pt x="382592" y="484534"/>
                      <a:pt x="384275" y="481917"/>
                      <a:pt x="384275" y="478553"/>
                    </a:cubicBezTo>
                    <a:lnTo>
                      <a:pt x="384275" y="350440"/>
                    </a:lnTo>
                    <a:cubicBezTo>
                      <a:pt x="384275" y="348758"/>
                      <a:pt x="383402" y="347013"/>
                      <a:pt x="382592" y="345330"/>
                    </a:cubicBezTo>
                    <a:lnTo>
                      <a:pt x="333055" y="270993"/>
                    </a:lnTo>
                    <a:cubicBezTo>
                      <a:pt x="333055" y="225692"/>
                      <a:pt x="327073" y="180454"/>
                      <a:pt x="315982" y="136026"/>
                    </a:cubicBezTo>
                    <a:cubicBezTo>
                      <a:pt x="315982" y="134344"/>
                      <a:pt x="315109" y="132599"/>
                      <a:pt x="314299" y="131727"/>
                    </a:cubicBezTo>
                    <a:lnTo>
                      <a:pt x="246816" y="4486"/>
                    </a:lnTo>
                    <a:cubicBezTo>
                      <a:pt x="244261" y="-1495"/>
                      <a:pt x="234852" y="-1495"/>
                      <a:pt x="231424" y="4486"/>
                    </a:cubicBezTo>
                    <a:lnTo>
                      <a:pt x="163069" y="132599"/>
                    </a:lnTo>
                    <a:cubicBezTo>
                      <a:pt x="163069" y="133471"/>
                      <a:pt x="162196" y="134281"/>
                      <a:pt x="162196" y="134281"/>
                    </a:cubicBezTo>
                    <a:cubicBezTo>
                      <a:pt x="154532" y="168428"/>
                      <a:pt x="145123" y="213729"/>
                      <a:pt x="145123" y="270120"/>
                    </a:cubicBezTo>
                    <a:lnTo>
                      <a:pt x="95586" y="345268"/>
                    </a:lnTo>
                    <a:cubicBezTo>
                      <a:pt x="94713" y="346951"/>
                      <a:pt x="93903" y="348695"/>
                      <a:pt x="93903" y="350378"/>
                    </a:cubicBezTo>
                    <a:lnTo>
                      <a:pt x="93903" y="478490"/>
                    </a:lnTo>
                    <a:cubicBezTo>
                      <a:pt x="93903" y="481917"/>
                      <a:pt x="95586" y="485344"/>
                      <a:pt x="99012" y="486155"/>
                    </a:cubicBezTo>
                    <a:cubicBezTo>
                      <a:pt x="99885" y="487027"/>
                      <a:pt x="101567" y="487027"/>
                      <a:pt x="102440" y="487027"/>
                    </a:cubicBezTo>
                    <a:cubicBezTo>
                      <a:pt x="104995" y="487027"/>
                      <a:pt x="106740" y="486155"/>
                      <a:pt x="108421" y="484472"/>
                    </a:cubicBezTo>
                    <a:lnTo>
                      <a:pt x="174223" y="418671"/>
                    </a:lnTo>
                    <a:lnTo>
                      <a:pt x="230615" y="418671"/>
                    </a:lnTo>
                    <a:lnTo>
                      <a:pt x="230615" y="469891"/>
                    </a:lnTo>
                    <a:lnTo>
                      <a:pt x="145185" y="469891"/>
                    </a:lnTo>
                    <a:cubicBezTo>
                      <a:pt x="140076" y="469891"/>
                      <a:pt x="136649" y="473318"/>
                      <a:pt x="136649" y="478428"/>
                    </a:cubicBezTo>
                    <a:lnTo>
                      <a:pt x="136649" y="495501"/>
                    </a:lnTo>
                    <a:lnTo>
                      <a:pt x="51220" y="495501"/>
                    </a:lnTo>
                    <a:lnTo>
                      <a:pt x="51220" y="222141"/>
                    </a:lnTo>
                    <a:cubicBezTo>
                      <a:pt x="51220" y="217031"/>
                      <a:pt x="47792" y="213604"/>
                      <a:pt x="42683" y="213604"/>
                    </a:cubicBezTo>
                    <a:cubicBezTo>
                      <a:pt x="37573" y="213604"/>
                      <a:pt x="34147" y="217031"/>
                      <a:pt x="34147" y="222141"/>
                    </a:cubicBezTo>
                    <a:lnTo>
                      <a:pt x="34147" y="495501"/>
                    </a:lnTo>
                    <a:lnTo>
                      <a:pt x="17073" y="495501"/>
                    </a:lnTo>
                    <a:lnTo>
                      <a:pt x="17073" y="341779"/>
                    </a:lnTo>
                    <a:cubicBezTo>
                      <a:pt x="17073" y="336669"/>
                      <a:pt x="13646" y="333242"/>
                      <a:pt x="8537" y="333242"/>
                    </a:cubicBezTo>
                    <a:cubicBezTo>
                      <a:pt x="3427" y="333242"/>
                      <a:pt x="0" y="336669"/>
                      <a:pt x="0" y="341779"/>
                    </a:cubicBezTo>
                    <a:lnTo>
                      <a:pt x="0" y="504100"/>
                    </a:lnTo>
                    <a:lnTo>
                      <a:pt x="0" y="538247"/>
                    </a:lnTo>
                    <a:cubicBezTo>
                      <a:pt x="0" y="543356"/>
                      <a:pt x="3427" y="546784"/>
                      <a:pt x="8537" y="546784"/>
                    </a:cubicBezTo>
                    <a:cubicBezTo>
                      <a:pt x="13646" y="546784"/>
                      <a:pt x="17073" y="543356"/>
                      <a:pt x="17073" y="538247"/>
                    </a:cubicBezTo>
                    <a:lnTo>
                      <a:pt x="17073" y="512637"/>
                    </a:lnTo>
                    <a:lnTo>
                      <a:pt x="461229" y="512637"/>
                    </a:lnTo>
                    <a:lnTo>
                      <a:pt x="461229" y="538247"/>
                    </a:lnTo>
                    <a:cubicBezTo>
                      <a:pt x="461229" y="543356"/>
                      <a:pt x="464657" y="546784"/>
                      <a:pt x="469766" y="546784"/>
                    </a:cubicBezTo>
                    <a:cubicBezTo>
                      <a:pt x="474876" y="546784"/>
                      <a:pt x="478303" y="543356"/>
                      <a:pt x="478303" y="538247"/>
                    </a:cubicBezTo>
                    <a:lnTo>
                      <a:pt x="478303" y="504100"/>
                    </a:lnTo>
                    <a:lnTo>
                      <a:pt x="478303" y="341779"/>
                    </a:lnTo>
                    <a:cubicBezTo>
                      <a:pt x="478179" y="336732"/>
                      <a:pt x="474814" y="333304"/>
                      <a:pt x="469642" y="333304"/>
                    </a:cubicBezTo>
                    <a:close/>
                    <a:moveTo>
                      <a:pt x="332120" y="300840"/>
                    </a:moveTo>
                    <a:lnTo>
                      <a:pt x="367139" y="352932"/>
                    </a:lnTo>
                    <a:lnTo>
                      <a:pt x="367139" y="457990"/>
                    </a:lnTo>
                    <a:lnTo>
                      <a:pt x="316729" y="407580"/>
                    </a:lnTo>
                    <a:cubicBezTo>
                      <a:pt x="325328" y="372623"/>
                      <a:pt x="330438" y="336732"/>
                      <a:pt x="332120" y="300840"/>
                    </a:cubicBezTo>
                    <a:close/>
                    <a:moveTo>
                      <a:pt x="239027" y="26669"/>
                    </a:moveTo>
                    <a:lnTo>
                      <a:pt x="292864" y="128299"/>
                    </a:lnTo>
                    <a:lnTo>
                      <a:pt x="185252" y="128299"/>
                    </a:lnTo>
                    <a:lnTo>
                      <a:pt x="239027" y="26669"/>
                    </a:lnTo>
                    <a:close/>
                    <a:moveTo>
                      <a:pt x="110914" y="458052"/>
                    </a:moveTo>
                    <a:lnTo>
                      <a:pt x="110914" y="352995"/>
                    </a:lnTo>
                    <a:lnTo>
                      <a:pt x="145933" y="300902"/>
                    </a:lnTo>
                    <a:cubicBezTo>
                      <a:pt x="147616" y="335921"/>
                      <a:pt x="152787" y="371813"/>
                      <a:pt x="161324" y="407642"/>
                    </a:cubicBezTo>
                    <a:lnTo>
                      <a:pt x="110914" y="458052"/>
                    </a:lnTo>
                    <a:close/>
                    <a:moveTo>
                      <a:pt x="177526" y="401660"/>
                    </a:moveTo>
                    <a:cubicBezTo>
                      <a:pt x="167244" y="357232"/>
                      <a:pt x="162134" y="314549"/>
                      <a:pt x="162134" y="273548"/>
                    </a:cubicBezTo>
                    <a:cubicBezTo>
                      <a:pt x="162134" y="221455"/>
                      <a:pt x="169799" y="177899"/>
                      <a:pt x="177526" y="145435"/>
                    </a:cubicBezTo>
                    <a:lnTo>
                      <a:pt x="300528" y="145435"/>
                    </a:lnTo>
                    <a:cubicBezTo>
                      <a:pt x="310748" y="187308"/>
                      <a:pt x="315919" y="229992"/>
                      <a:pt x="315919" y="273548"/>
                    </a:cubicBezTo>
                    <a:cubicBezTo>
                      <a:pt x="315919" y="316231"/>
                      <a:pt x="310810" y="359849"/>
                      <a:pt x="300528" y="401660"/>
                    </a:cubicBezTo>
                    <a:lnTo>
                      <a:pt x="247564" y="401660"/>
                    </a:lnTo>
                    <a:lnTo>
                      <a:pt x="247564" y="333304"/>
                    </a:lnTo>
                    <a:cubicBezTo>
                      <a:pt x="247564" y="328195"/>
                      <a:pt x="244136" y="324768"/>
                      <a:pt x="239027" y="324768"/>
                    </a:cubicBezTo>
                    <a:cubicBezTo>
                      <a:pt x="233917" y="324768"/>
                      <a:pt x="230490" y="328195"/>
                      <a:pt x="230490" y="333304"/>
                    </a:cubicBezTo>
                    <a:lnTo>
                      <a:pt x="230490" y="401660"/>
                    </a:lnTo>
                    <a:lnTo>
                      <a:pt x="177526" y="401660"/>
                    </a:lnTo>
                    <a:close/>
                    <a:moveTo>
                      <a:pt x="324456" y="495626"/>
                    </a:moveTo>
                    <a:lnTo>
                      <a:pt x="153597" y="495626"/>
                    </a:lnTo>
                    <a:lnTo>
                      <a:pt x="153597" y="487089"/>
                    </a:lnTo>
                    <a:lnTo>
                      <a:pt x="324456" y="487089"/>
                    </a:lnTo>
                    <a:lnTo>
                      <a:pt x="324456" y="495626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3" name="Graphic 2">
            <a:extLst>
              <a:ext uri="{FF2B5EF4-FFF2-40B4-BE49-F238E27FC236}">
                <a16:creationId xmlns:a16="http://schemas.microsoft.com/office/drawing/2014/main" id="{37AD018D-F044-4D6E-BFEF-55234EE0EA38}"/>
              </a:ext>
            </a:extLst>
          </p:cNvPr>
          <p:cNvGrpSpPr/>
          <p:nvPr/>
        </p:nvGrpSpPr>
        <p:grpSpPr>
          <a:xfrm>
            <a:off x="6384567" y="4297149"/>
            <a:ext cx="342454" cy="342422"/>
            <a:chOff x="8979653" y="2710298"/>
            <a:chExt cx="666421" cy="666359"/>
          </a:xfrm>
          <a:solidFill>
            <a:srgbClr val="5A1F9D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9E9B412-1F80-49E8-910A-068F341C4942}"/>
                </a:ext>
              </a:extLst>
            </p:cNvPr>
            <p:cNvSpPr/>
            <p:nvPr/>
          </p:nvSpPr>
          <p:spPr>
            <a:xfrm>
              <a:off x="9052557" y="2710298"/>
              <a:ext cx="593455" cy="218651"/>
            </a:xfrm>
            <a:custGeom>
              <a:avLst/>
              <a:gdLst>
                <a:gd name="connsiteX0" fmla="*/ 583050 w 593455"/>
                <a:gd name="connsiteY0" fmla="*/ 0 h 218651"/>
                <a:gd name="connsiteX1" fmla="*/ 10406 w 593455"/>
                <a:gd name="connsiteY1" fmla="*/ 0 h 218651"/>
                <a:gd name="connsiteX2" fmla="*/ 0 w 593455"/>
                <a:gd name="connsiteY2" fmla="*/ 10406 h 218651"/>
                <a:gd name="connsiteX3" fmla="*/ 10406 w 593455"/>
                <a:gd name="connsiteY3" fmla="*/ 20812 h 218651"/>
                <a:gd name="connsiteX4" fmla="*/ 572643 w 593455"/>
                <a:gd name="connsiteY4" fmla="*/ 20812 h 218651"/>
                <a:gd name="connsiteX5" fmla="*/ 572643 w 593455"/>
                <a:gd name="connsiteY5" fmla="*/ 208245 h 218651"/>
                <a:gd name="connsiteX6" fmla="*/ 583050 w 593455"/>
                <a:gd name="connsiteY6" fmla="*/ 218651 h 218651"/>
                <a:gd name="connsiteX7" fmla="*/ 593455 w 593455"/>
                <a:gd name="connsiteY7" fmla="*/ 208245 h 218651"/>
                <a:gd name="connsiteX8" fmla="*/ 593455 w 593455"/>
                <a:gd name="connsiteY8" fmla="*/ 10406 h 218651"/>
                <a:gd name="connsiteX9" fmla="*/ 583050 w 593455"/>
                <a:gd name="connsiteY9" fmla="*/ 0 h 21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3455" h="218651">
                  <a:moveTo>
                    <a:pt x="583050" y="0"/>
                  </a:moveTo>
                  <a:lnTo>
                    <a:pt x="10406" y="0"/>
                  </a:lnTo>
                  <a:cubicBezTo>
                    <a:pt x="4175" y="0"/>
                    <a:pt x="0" y="4175"/>
                    <a:pt x="0" y="10406"/>
                  </a:cubicBezTo>
                  <a:cubicBezTo>
                    <a:pt x="0" y="16637"/>
                    <a:pt x="5234" y="20812"/>
                    <a:pt x="10406" y="20812"/>
                  </a:cubicBezTo>
                  <a:lnTo>
                    <a:pt x="572643" y="20812"/>
                  </a:lnTo>
                  <a:lnTo>
                    <a:pt x="572643" y="208245"/>
                  </a:lnTo>
                  <a:cubicBezTo>
                    <a:pt x="572643" y="214476"/>
                    <a:pt x="576818" y="218651"/>
                    <a:pt x="583050" y="218651"/>
                  </a:cubicBezTo>
                  <a:cubicBezTo>
                    <a:pt x="589281" y="218651"/>
                    <a:pt x="593455" y="213417"/>
                    <a:pt x="593455" y="208245"/>
                  </a:cubicBezTo>
                  <a:lnTo>
                    <a:pt x="593455" y="10406"/>
                  </a:lnTo>
                  <a:cubicBezTo>
                    <a:pt x="593455" y="4175"/>
                    <a:pt x="589281" y="0"/>
                    <a:pt x="583050" y="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44BDC-69E2-47CA-8AE4-D0D462002DDF}"/>
                </a:ext>
              </a:extLst>
            </p:cNvPr>
            <p:cNvSpPr/>
            <p:nvPr/>
          </p:nvSpPr>
          <p:spPr>
            <a:xfrm>
              <a:off x="8979653" y="2710298"/>
              <a:ext cx="666421" cy="666359"/>
            </a:xfrm>
            <a:custGeom>
              <a:avLst/>
              <a:gdLst>
                <a:gd name="connsiteX0" fmla="*/ 655954 w 666421"/>
                <a:gd name="connsiteY0" fmla="*/ 291556 h 666359"/>
                <a:gd name="connsiteX1" fmla="*/ 645547 w 666421"/>
                <a:gd name="connsiteY1" fmla="*/ 301962 h 666359"/>
                <a:gd name="connsiteX2" fmla="*/ 645547 w 666421"/>
                <a:gd name="connsiteY2" fmla="*/ 541425 h 666359"/>
                <a:gd name="connsiteX3" fmla="*/ 20812 w 666421"/>
                <a:gd name="connsiteY3" fmla="*/ 541425 h 666359"/>
                <a:gd name="connsiteX4" fmla="*/ 20812 w 666421"/>
                <a:gd name="connsiteY4" fmla="*/ 20812 h 666359"/>
                <a:gd name="connsiteX5" fmla="*/ 41624 w 666421"/>
                <a:gd name="connsiteY5" fmla="*/ 20812 h 666359"/>
                <a:gd name="connsiteX6" fmla="*/ 52030 w 666421"/>
                <a:gd name="connsiteY6" fmla="*/ 10406 h 666359"/>
                <a:gd name="connsiteX7" fmla="*/ 41624 w 666421"/>
                <a:gd name="connsiteY7" fmla="*/ 0 h 666359"/>
                <a:gd name="connsiteX8" fmla="*/ 10406 w 666421"/>
                <a:gd name="connsiteY8" fmla="*/ 0 h 666359"/>
                <a:gd name="connsiteX9" fmla="*/ 0 w 666421"/>
                <a:gd name="connsiteY9" fmla="*/ 10406 h 666359"/>
                <a:gd name="connsiteX10" fmla="*/ 0 w 666421"/>
                <a:gd name="connsiteY10" fmla="*/ 551831 h 666359"/>
                <a:gd name="connsiteX11" fmla="*/ 10406 w 666421"/>
                <a:gd name="connsiteY11" fmla="*/ 562237 h 666359"/>
                <a:gd name="connsiteX12" fmla="*/ 93716 w 666421"/>
                <a:gd name="connsiteY12" fmla="*/ 562237 h 666359"/>
                <a:gd name="connsiteX13" fmla="*/ 93716 w 666421"/>
                <a:gd name="connsiteY13" fmla="*/ 666360 h 666359"/>
                <a:gd name="connsiteX14" fmla="*/ 177027 w 666421"/>
                <a:gd name="connsiteY14" fmla="*/ 666360 h 666359"/>
                <a:gd name="connsiteX15" fmla="*/ 177027 w 666421"/>
                <a:gd name="connsiteY15" fmla="*/ 562237 h 666359"/>
                <a:gd name="connsiteX16" fmla="*/ 489394 w 666421"/>
                <a:gd name="connsiteY16" fmla="*/ 562237 h 666359"/>
                <a:gd name="connsiteX17" fmla="*/ 489394 w 666421"/>
                <a:gd name="connsiteY17" fmla="*/ 666360 h 666359"/>
                <a:gd name="connsiteX18" fmla="*/ 572705 w 666421"/>
                <a:gd name="connsiteY18" fmla="*/ 666360 h 666359"/>
                <a:gd name="connsiteX19" fmla="*/ 572705 w 666421"/>
                <a:gd name="connsiteY19" fmla="*/ 562237 h 666359"/>
                <a:gd name="connsiteX20" fmla="*/ 656016 w 666421"/>
                <a:gd name="connsiteY20" fmla="*/ 562237 h 666359"/>
                <a:gd name="connsiteX21" fmla="*/ 666422 w 666421"/>
                <a:gd name="connsiteY21" fmla="*/ 551831 h 666359"/>
                <a:gd name="connsiteX22" fmla="*/ 666422 w 666421"/>
                <a:gd name="connsiteY22" fmla="*/ 301962 h 666359"/>
                <a:gd name="connsiteX23" fmla="*/ 655954 w 666421"/>
                <a:gd name="connsiteY23" fmla="*/ 291556 h 666359"/>
                <a:gd name="connsiteX24" fmla="*/ 156215 w 666421"/>
                <a:gd name="connsiteY24" fmla="*/ 645547 h 666359"/>
                <a:gd name="connsiteX25" fmla="*/ 114591 w 666421"/>
                <a:gd name="connsiteY25" fmla="*/ 645547 h 666359"/>
                <a:gd name="connsiteX26" fmla="*/ 114591 w 666421"/>
                <a:gd name="connsiteY26" fmla="*/ 562237 h 666359"/>
                <a:gd name="connsiteX27" fmla="*/ 156215 w 666421"/>
                <a:gd name="connsiteY27" fmla="*/ 562237 h 666359"/>
                <a:gd name="connsiteX28" fmla="*/ 156215 w 666421"/>
                <a:gd name="connsiteY28" fmla="*/ 645547 h 666359"/>
                <a:gd name="connsiteX29" fmla="*/ 551831 w 666421"/>
                <a:gd name="connsiteY29" fmla="*/ 645547 h 666359"/>
                <a:gd name="connsiteX30" fmla="*/ 510207 w 666421"/>
                <a:gd name="connsiteY30" fmla="*/ 645547 h 666359"/>
                <a:gd name="connsiteX31" fmla="*/ 510207 w 666421"/>
                <a:gd name="connsiteY31" fmla="*/ 562237 h 666359"/>
                <a:gd name="connsiteX32" fmla="*/ 551831 w 666421"/>
                <a:gd name="connsiteY32" fmla="*/ 562237 h 666359"/>
                <a:gd name="connsiteX33" fmla="*/ 551831 w 666421"/>
                <a:gd name="connsiteY33" fmla="*/ 645547 h 66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421" h="666359">
                  <a:moveTo>
                    <a:pt x="655954" y="291556"/>
                  </a:moveTo>
                  <a:cubicBezTo>
                    <a:pt x="649723" y="291556"/>
                    <a:pt x="645547" y="296790"/>
                    <a:pt x="645547" y="301962"/>
                  </a:cubicBezTo>
                  <a:lnTo>
                    <a:pt x="645547" y="541425"/>
                  </a:lnTo>
                  <a:lnTo>
                    <a:pt x="20812" y="541425"/>
                  </a:lnTo>
                  <a:lnTo>
                    <a:pt x="20812" y="20812"/>
                  </a:lnTo>
                  <a:lnTo>
                    <a:pt x="41624" y="20812"/>
                  </a:lnTo>
                  <a:cubicBezTo>
                    <a:pt x="47855" y="20812"/>
                    <a:pt x="52030" y="16637"/>
                    <a:pt x="52030" y="10406"/>
                  </a:cubicBezTo>
                  <a:cubicBezTo>
                    <a:pt x="52030" y="4175"/>
                    <a:pt x="47855" y="0"/>
                    <a:pt x="41624" y="0"/>
                  </a:cubicBezTo>
                  <a:lnTo>
                    <a:pt x="10406" y="0"/>
                  </a:lnTo>
                  <a:cubicBezTo>
                    <a:pt x="4174" y="0"/>
                    <a:pt x="0" y="4175"/>
                    <a:pt x="0" y="10406"/>
                  </a:cubicBezTo>
                  <a:lnTo>
                    <a:pt x="0" y="551831"/>
                  </a:lnTo>
                  <a:cubicBezTo>
                    <a:pt x="0" y="558062"/>
                    <a:pt x="4174" y="562237"/>
                    <a:pt x="10406" y="562237"/>
                  </a:cubicBezTo>
                  <a:lnTo>
                    <a:pt x="93716" y="562237"/>
                  </a:lnTo>
                  <a:lnTo>
                    <a:pt x="93716" y="666360"/>
                  </a:lnTo>
                  <a:lnTo>
                    <a:pt x="177027" y="666360"/>
                  </a:lnTo>
                  <a:lnTo>
                    <a:pt x="177027" y="562237"/>
                  </a:lnTo>
                  <a:lnTo>
                    <a:pt x="489394" y="562237"/>
                  </a:lnTo>
                  <a:lnTo>
                    <a:pt x="489394" y="666360"/>
                  </a:lnTo>
                  <a:lnTo>
                    <a:pt x="572705" y="666360"/>
                  </a:lnTo>
                  <a:lnTo>
                    <a:pt x="572705" y="562237"/>
                  </a:lnTo>
                  <a:lnTo>
                    <a:pt x="656016" y="562237"/>
                  </a:lnTo>
                  <a:cubicBezTo>
                    <a:pt x="662247" y="562237"/>
                    <a:pt x="666422" y="558062"/>
                    <a:pt x="666422" y="551831"/>
                  </a:cubicBezTo>
                  <a:lnTo>
                    <a:pt x="666422" y="301962"/>
                  </a:lnTo>
                  <a:cubicBezTo>
                    <a:pt x="666359" y="295730"/>
                    <a:pt x="662185" y="291556"/>
                    <a:pt x="655954" y="291556"/>
                  </a:cubicBezTo>
                  <a:close/>
                  <a:moveTo>
                    <a:pt x="156215" y="645547"/>
                  </a:moveTo>
                  <a:lnTo>
                    <a:pt x="114591" y="645547"/>
                  </a:lnTo>
                  <a:lnTo>
                    <a:pt x="114591" y="562237"/>
                  </a:lnTo>
                  <a:lnTo>
                    <a:pt x="156215" y="562237"/>
                  </a:lnTo>
                  <a:lnTo>
                    <a:pt x="156215" y="645547"/>
                  </a:lnTo>
                  <a:close/>
                  <a:moveTo>
                    <a:pt x="551831" y="645547"/>
                  </a:moveTo>
                  <a:lnTo>
                    <a:pt x="510207" y="645547"/>
                  </a:lnTo>
                  <a:lnTo>
                    <a:pt x="510207" y="562237"/>
                  </a:lnTo>
                  <a:lnTo>
                    <a:pt x="551831" y="562237"/>
                  </a:lnTo>
                  <a:lnTo>
                    <a:pt x="551831" y="645547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9FFD2E-D9C1-4675-B061-089FA1541E01}"/>
                </a:ext>
              </a:extLst>
            </p:cNvPr>
            <p:cNvSpPr/>
            <p:nvPr/>
          </p:nvSpPr>
          <p:spPr>
            <a:xfrm>
              <a:off x="9062964" y="3210099"/>
              <a:ext cx="31218" cy="20812"/>
            </a:xfrm>
            <a:custGeom>
              <a:avLst/>
              <a:gdLst>
                <a:gd name="connsiteX0" fmla="*/ 10406 w 31218"/>
                <a:gd name="connsiteY0" fmla="*/ 0 h 20812"/>
                <a:gd name="connsiteX1" fmla="*/ 0 w 31218"/>
                <a:gd name="connsiteY1" fmla="*/ 10406 h 20812"/>
                <a:gd name="connsiteX2" fmla="*/ 10406 w 31218"/>
                <a:gd name="connsiteY2" fmla="*/ 20812 h 20812"/>
                <a:gd name="connsiteX3" fmla="*/ 20812 w 31218"/>
                <a:gd name="connsiteY3" fmla="*/ 20812 h 20812"/>
                <a:gd name="connsiteX4" fmla="*/ 31218 w 31218"/>
                <a:gd name="connsiteY4" fmla="*/ 10406 h 20812"/>
                <a:gd name="connsiteX5" fmla="*/ 20812 w 31218"/>
                <a:gd name="connsiteY5" fmla="*/ 0 h 20812"/>
                <a:gd name="connsiteX6" fmla="*/ 10406 w 31218"/>
                <a:gd name="connsiteY6" fmla="*/ 0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10406" y="0"/>
                  </a:moveTo>
                  <a:cubicBezTo>
                    <a:pt x="4174" y="0"/>
                    <a:pt x="0" y="4175"/>
                    <a:pt x="0" y="10406"/>
                  </a:cubicBezTo>
                  <a:cubicBezTo>
                    <a:pt x="0" y="16637"/>
                    <a:pt x="4174" y="20812"/>
                    <a:pt x="10406" y="20812"/>
                  </a:cubicBezTo>
                  <a:lnTo>
                    <a:pt x="20812" y="20812"/>
                  </a:lnTo>
                  <a:cubicBezTo>
                    <a:pt x="27043" y="20812"/>
                    <a:pt x="31218" y="16637"/>
                    <a:pt x="31218" y="10406"/>
                  </a:cubicBezTo>
                  <a:cubicBezTo>
                    <a:pt x="31218" y="4175"/>
                    <a:pt x="27043" y="0"/>
                    <a:pt x="20812" y="0"/>
                  </a:cubicBezTo>
                  <a:lnTo>
                    <a:pt x="10406" y="0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C393A4-7803-4991-864D-3130DCED3AE4}"/>
                </a:ext>
              </a:extLst>
            </p:cNvPr>
            <p:cNvSpPr/>
            <p:nvPr/>
          </p:nvSpPr>
          <p:spPr>
            <a:xfrm>
              <a:off x="9104650" y="3210099"/>
              <a:ext cx="31218" cy="20812"/>
            </a:xfrm>
            <a:custGeom>
              <a:avLst/>
              <a:gdLst>
                <a:gd name="connsiteX0" fmla="*/ 10406 w 31218"/>
                <a:gd name="connsiteY0" fmla="*/ 0 h 20812"/>
                <a:gd name="connsiteX1" fmla="*/ 0 w 31218"/>
                <a:gd name="connsiteY1" fmla="*/ 10406 h 20812"/>
                <a:gd name="connsiteX2" fmla="*/ 10406 w 31218"/>
                <a:gd name="connsiteY2" fmla="*/ 20812 h 20812"/>
                <a:gd name="connsiteX3" fmla="*/ 20813 w 31218"/>
                <a:gd name="connsiteY3" fmla="*/ 20812 h 20812"/>
                <a:gd name="connsiteX4" fmla="*/ 31218 w 31218"/>
                <a:gd name="connsiteY4" fmla="*/ 10406 h 20812"/>
                <a:gd name="connsiteX5" fmla="*/ 20813 w 31218"/>
                <a:gd name="connsiteY5" fmla="*/ 0 h 20812"/>
                <a:gd name="connsiteX6" fmla="*/ 10406 w 31218"/>
                <a:gd name="connsiteY6" fmla="*/ 0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10406" y="0"/>
                  </a:moveTo>
                  <a:cubicBezTo>
                    <a:pt x="4175" y="0"/>
                    <a:pt x="0" y="4175"/>
                    <a:pt x="0" y="10406"/>
                  </a:cubicBezTo>
                  <a:cubicBezTo>
                    <a:pt x="0" y="16637"/>
                    <a:pt x="4175" y="20812"/>
                    <a:pt x="10406" y="20812"/>
                  </a:cubicBezTo>
                  <a:lnTo>
                    <a:pt x="20813" y="20812"/>
                  </a:lnTo>
                  <a:cubicBezTo>
                    <a:pt x="27044" y="20812"/>
                    <a:pt x="31218" y="16637"/>
                    <a:pt x="31218" y="10406"/>
                  </a:cubicBezTo>
                  <a:cubicBezTo>
                    <a:pt x="31218" y="4175"/>
                    <a:pt x="27044" y="0"/>
                    <a:pt x="20813" y="0"/>
                  </a:cubicBezTo>
                  <a:lnTo>
                    <a:pt x="10406" y="0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2ED68D8-4A83-4887-8AE1-E8ECC4E9986C}"/>
                </a:ext>
              </a:extLst>
            </p:cNvPr>
            <p:cNvSpPr/>
            <p:nvPr/>
          </p:nvSpPr>
          <p:spPr>
            <a:xfrm>
              <a:off x="9021339" y="3210099"/>
              <a:ext cx="31218" cy="20812"/>
            </a:xfrm>
            <a:custGeom>
              <a:avLst/>
              <a:gdLst>
                <a:gd name="connsiteX0" fmla="*/ 10406 w 31218"/>
                <a:gd name="connsiteY0" fmla="*/ 0 h 20812"/>
                <a:gd name="connsiteX1" fmla="*/ 0 w 31218"/>
                <a:gd name="connsiteY1" fmla="*/ 10406 h 20812"/>
                <a:gd name="connsiteX2" fmla="*/ 10406 w 31218"/>
                <a:gd name="connsiteY2" fmla="*/ 20812 h 20812"/>
                <a:gd name="connsiteX3" fmla="*/ 20813 w 31218"/>
                <a:gd name="connsiteY3" fmla="*/ 20812 h 20812"/>
                <a:gd name="connsiteX4" fmla="*/ 31218 w 31218"/>
                <a:gd name="connsiteY4" fmla="*/ 10406 h 20812"/>
                <a:gd name="connsiteX5" fmla="*/ 20813 w 31218"/>
                <a:gd name="connsiteY5" fmla="*/ 0 h 20812"/>
                <a:gd name="connsiteX6" fmla="*/ 10406 w 31218"/>
                <a:gd name="connsiteY6" fmla="*/ 0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10406" y="0"/>
                  </a:moveTo>
                  <a:cubicBezTo>
                    <a:pt x="4175" y="0"/>
                    <a:pt x="0" y="4175"/>
                    <a:pt x="0" y="10406"/>
                  </a:cubicBezTo>
                  <a:cubicBezTo>
                    <a:pt x="0" y="16637"/>
                    <a:pt x="4175" y="20812"/>
                    <a:pt x="10406" y="20812"/>
                  </a:cubicBezTo>
                  <a:lnTo>
                    <a:pt x="20813" y="20812"/>
                  </a:lnTo>
                  <a:cubicBezTo>
                    <a:pt x="27044" y="20812"/>
                    <a:pt x="31218" y="16637"/>
                    <a:pt x="31218" y="10406"/>
                  </a:cubicBezTo>
                  <a:cubicBezTo>
                    <a:pt x="31218" y="4175"/>
                    <a:pt x="27044" y="0"/>
                    <a:pt x="20813" y="0"/>
                  </a:cubicBezTo>
                  <a:lnTo>
                    <a:pt x="10406" y="0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B7BD22B-BC6A-417C-92B2-E397D771722C}"/>
                </a:ext>
              </a:extLst>
            </p:cNvPr>
            <p:cNvSpPr/>
            <p:nvPr/>
          </p:nvSpPr>
          <p:spPr>
            <a:xfrm>
              <a:off x="9458642" y="2804015"/>
              <a:ext cx="31218" cy="20812"/>
            </a:xfrm>
            <a:custGeom>
              <a:avLst/>
              <a:gdLst>
                <a:gd name="connsiteX0" fmla="*/ 20812 w 31218"/>
                <a:gd name="connsiteY0" fmla="*/ 0 h 20812"/>
                <a:gd name="connsiteX1" fmla="*/ 10406 w 31218"/>
                <a:gd name="connsiteY1" fmla="*/ 0 h 20812"/>
                <a:gd name="connsiteX2" fmla="*/ 0 w 31218"/>
                <a:gd name="connsiteY2" fmla="*/ 10406 h 20812"/>
                <a:gd name="connsiteX3" fmla="*/ 10406 w 31218"/>
                <a:gd name="connsiteY3" fmla="*/ 20812 h 20812"/>
                <a:gd name="connsiteX4" fmla="*/ 20812 w 31218"/>
                <a:gd name="connsiteY4" fmla="*/ 20812 h 20812"/>
                <a:gd name="connsiteX5" fmla="*/ 31218 w 31218"/>
                <a:gd name="connsiteY5" fmla="*/ 10406 h 20812"/>
                <a:gd name="connsiteX6" fmla="*/ 20812 w 31218"/>
                <a:gd name="connsiteY6" fmla="*/ 0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20812" y="0"/>
                  </a:moveTo>
                  <a:lnTo>
                    <a:pt x="10406" y="0"/>
                  </a:lnTo>
                  <a:cubicBezTo>
                    <a:pt x="4174" y="0"/>
                    <a:pt x="0" y="4175"/>
                    <a:pt x="0" y="10406"/>
                  </a:cubicBezTo>
                  <a:cubicBezTo>
                    <a:pt x="0" y="16637"/>
                    <a:pt x="4174" y="20812"/>
                    <a:pt x="10406" y="20812"/>
                  </a:cubicBezTo>
                  <a:lnTo>
                    <a:pt x="20812" y="20812"/>
                  </a:lnTo>
                  <a:cubicBezTo>
                    <a:pt x="27043" y="20812"/>
                    <a:pt x="31218" y="16637"/>
                    <a:pt x="31218" y="10406"/>
                  </a:cubicBezTo>
                  <a:cubicBezTo>
                    <a:pt x="31218" y="4175"/>
                    <a:pt x="27043" y="0"/>
                    <a:pt x="20812" y="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E8F4F1-9F39-4731-8F0A-68108C77091B}"/>
                </a:ext>
              </a:extLst>
            </p:cNvPr>
            <p:cNvSpPr/>
            <p:nvPr/>
          </p:nvSpPr>
          <p:spPr>
            <a:xfrm>
              <a:off x="9500266" y="2804015"/>
              <a:ext cx="31218" cy="20812"/>
            </a:xfrm>
            <a:custGeom>
              <a:avLst/>
              <a:gdLst>
                <a:gd name="connsiteX0" fmla="*/ 20813 w 31218"/>
                <a:gd name="connsiteY0" fmla="*/ 0 h 20812"/>
                <a:gd name="connsiteX1" fmla="*/ 10406 w 31218"/>
                <a:gd name="connsiteY1" fmla="*/ 0 h 20812"/>
                <a:gd name="connsiteX2" fmla="*/ 0 w 31218"/>
                <a:gd name="connsiteY2" fmla="*/ 10406 h 20812"/>
                <a:gd name="connsiteX3" fmla="*/ 10406 w 31218"/>
                <a:gd name="connsiteY3" fmla="*/ 20812 h 20812"/>
                <a:gd name="connsiteX4" fmla="*/ 20813 w 31218"/>
                <a:gd name="connsiteY4" fmla="*/ 20812 h 20812"/>
                <a:gd name="connsiteX5" fmla="*/ 31218 w 31218"/>
                <a:gd name="connsiteY5" fmla="*/ 10406 h 20812"/>
                <a:gd name="connsiteX6" fmla="*/ 20813 w 31218"/>
                <a:gd name="connsiteY6" fmla="*/ 0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20813" y="0"/>
                  </a:moveTo>
                  <a:lnTo>
                    <a:pt x="10406" y="0"/>
                  </a:lnTo>
                  <a:cubicBezTo>
                    <a:pt x="4175" y="0"/>
                    <a:pt x="0" y="4175"/>
                    <a:pt x="0" y="10406"/>
                  </a:cubicBezTo>
                  <a:cubicBezTo>
                    <a:pt x="0" y="16637"/>
                    <a:pt x="4175" y="20812"/>
                    <a:pt x="10406" y="20812"/>
                  </a:cubicBezTo>
                  <a:lnTo>
                    <a:pt x="20813" y="20812"/>
                  </a:lnTo>
                  <a:cubicBezTo>
                    <a:pt x="27044" y="20812"/>
                    <a:pt x="31218" y="16637"/>
                    <a:pt x="31218" y="10406"/>
                  </a:cubicBezTo>
                  <a:cubicBezTo>
                    <a:pt x="31218" y="4175"/>
                    <a:pt x="27044" y="0"/>
                    <a:pt x="20813" y="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907BB1-8E0D-4426-A58A-043F76E97DAA}"/>
                </a:ext>
              </a:extLst>
            </p:cNvPr>
            <p:cNvSpPr/>
            <p:nvPr/>
          </p:nvSpPr>
          <p:spPr>
            <a:xfrm>
              <a:off x="9416955" y="2804015"/>
              <a:ext cx="31218" cy="20812"/>
            </a:xfrm>
            <a:custGeom>
              <a:avLst/>
              <a:gdLst>
                <a:gd name="connsiteX0" fmla="*/ 10406 w 31218"/>
                <a:gd name="connsiteY0" fmla="*/ 20812 h 20812"/>
                <a:gd name="connsiteX1" fmla="*/ 20813 w 31218"/>
                <a:gd name="connsiteY1" fmla="*/ 20812 h 20812"/>
                <a:gd name="connsiteX2" fmla="*/ 31218 w 31218"/>
                <a:gd name="connsiteY2" fmla="*/ 10406 h 20812"/>
                <a:gd name="connsiteX3" fmla="*/ 20813 w 31218"/>
                <a:gd name="connsiteY3" fmla="*/ 0 h 20812"/>
                <a:gd name="connsiteX4" fmla="*/ 10406 w 31218"/>
                <a:gd name="connsiteY4" fmla="*/ 0 h 20812"/>
                <a:gd name="connsiteX5" fmla="*/ 0 w 31218"/>
                <a:gd name="connsiteY5" fmla="*/ 10406 h 20812"/>
                <a:gd name="connsiteX6" fmla="*/ 10406 w 31218"/>
                <a:gd name="connsiteY6" fmla="*/ 20812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18" h="20812">
                  <a:moveTo>
                    <a:pt x="10406" y="20812"/>
                  </a:moveTo>
                  <a:lnTo>
                    <a:pt x="20813" y="20812"/>
                  </a:lnTo>
                  <a:cubicBezTo>
                    <a:pt x="27044" y="20812"/>
                    <a:pt x="31218" y="16637"/>
                    <a:pt x="31218" y="10406"/>
                  </a:cubicBezTo>
                  <a:cubicBezTo>
                    <a:pt x="31218" y="4175"/>
                    <a:pt x="27044" y="0"/>
                    <a:pt x="20813" y="0"/>
                  </a:cubicBezTo>
                  <a:lnTo>
                    <a:pt x="10406" y="0"/>
                  </a:lnTo>
                  <a:cubicBezTo>
                    <a:pt x="4175" y="0"/>
                    <a:pt x="0" y="4175"/>
                    <a:pt x="0" y="10406"/>
                  </a:cubicBezTo>
                  <a:cubicBezTo>
                    <a:pt x="0" y="16637"/>
                    <a:pt x="4175" y="20812"/>
                    <a:pt x="10406" y="20812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8CE932-E366-4D9D-83EB-2FBD97A1BA38}"/>
                </a:ext>
              </a:extLst>
            </p:cNvPr>
            <p:cNvSpPr/>
            <p:nvPr/>
          </p:nvSpPr>
          <p:spPr>
            <a:xfrm>
              <a:off x="9625201" y="2949762"/>
              <a:ext cx="20811" cy="31218"/>
            </a:xfrm>
            <a:custGeom>
              <a:avLst/>
              <a:gdLst>
                <a:gd name="connsiteX0" fmla="*/ 10406 w 20811"/>
                <a:gd name="connsiteY0" fmla="*/ 0 h 31218"/>
                <a:gd name="connsiteX1" fmla="*/ 0 w 20811"/>
                <a:gd name="connsiteY1" fmla="*/ 10406 h 31218"/>
                <a:gd name="connsiteX2" fmla="*/ 0 w 20811"/>
                <a:gd name="connsiteY2" fmla="*/ 20812 h 31218"/>
                <a:gd name="connsiteX3" fmla="*/ 10406 w 20811"/>
                <a:gd name="connsiteY3" fmla="*/ 31218 h 31218"/>
                <a:gd name="connsiteX4" fmla="*/ 20812 w 20811"/>
                <a:gd name="connsiteY4" fmla="*/ 20812 h 31218"/>
                <a:gd name="connsiteX5" fmla="*/ 20812 w 20811"/>
                <a:gd name="connsiteY5" fmla="*/ 10406 h 31218"/>
                <a:gd name="connsiteX6" fmla="*/ 10406 w 20811"/>
                <a:gd name="connsiteY6" fmla="*/ 0 h 3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11" h="31218">
                  <a:moveTo>
                    <a:pt x="10406" y="0"/>
                  </a:moveTo>
                  <a:cubicBezTo>
                    <a:pt x="4175" y="0"/>
                    <a:pt x="0" y="4175"/>
                    <a:pt x="0" y="10406"/>
                  </a:cubicBezTo>
                  <a:lnTo>
                    <a:pt x="0" y="20812"/>
                  </a:lnTo>
                  <a:cubicBezTo>
                    <a:pt x="0" y="27043"/>
                    <a:pt x="4175" y="31218"/>
                    <a:pt x="10406" y="31218"/>
                  </a:cubicBezTo>
                  <a:cubicBezTo>
                    <a:pt x="16637" y="31218"/>
                    <a:pt x="20812" y="27043"/>
                    <a:pt x="20812" y="20812"/>
                  </a:cubicBezTo>
                  <a:lnTo>
                    <a:pt x="20812" y="10406"/>
                  </a:lnTo>
                  <a:cubicBezTo>
                    <a:pt x="20812" y="4175"/>
                    <a:pt x="16637" y="0"/>
                    <a:pt x="10406" y="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B41C59A-E6BE-4E75-A114-DB6140B0F4D5}"/>
                </a:ext>
              </a:extLst>
            </p:cNvPr>
            <p:cNvSpPr/>
            <p:nvPr/>
          </p:nvSpPr>
          <p:spPr>
            <a:xfrm>
              <a:off x="9031746" y="2762391"/>
              <a:ext cx="541362" cy="426896"/>
            </a:xfrm>
            <a:custGeom>
              <a:avLst/>
              <a:gdLst>
                <a:gd name="connsiteX0" fmla="*/ 10406 w 541362"/>
                <a:gd name="connsiteY0" fmla="*/ 124935 h 426896"/>
                <a:gd name="connsiteX1" fmla="*/ 20812 w 541362"/>
                <a:gd name="connsiteY1" fmla="*/ 124935 h 426896"/>
                <a:gd name="connsiteX2" fmla="*/ 20812 w 541362"/>
                <a:gd name="connsiteY2" fmla="*/ 312368 h 426896"/>
                <a:gd name="connsiteX3" fmla="*/ 10406 w 541362"/>
                <a:gd name="connsiteY3" fmla="*/ 312368 h 426896"/>
                <a:gd name="connsiteX4" fmla="*/ 0 w 541362"/>
                <a:gd name="connsiteY4" fmla="*/ 322774 h 426896"/>
                <a:gd name="connsiteX5" fmla="*/ 10406 w 541362"/>
                <a:gd name="connsiteY5" fmla="*/ 333180 h 426896"/>
                <a:gd name="connsiteX6" fmla="*/ 20812 w 541362"/>
                <a:gd name="connsiteY6" fmla="*/ 333180 h 426896"/>
                <a:gd name="connsiteX7" fmla="*/ 20812 w 541362"/>
                <a:gd name="connsiteY7" fmla="*/ 416490 h 426896"/>
                <a:gd name="connsiteX8" fmla="*/ 31218 w 541362"/>
                <a:gd name="connsiteY8" fmla="*/ 426896 h 426896"/>
                <a:gd name="connsiteX9" fmla="*/ 530956 w 541362"/>
                <a:gd name="connsiteY9" fmla="*/ 426896 h 426896"/>
                <a:gd name="connsiteX10" fmla="*/ 541363 w 541362"/>
                <a:gd name="connsiteY10" fmla="*/ 416490 h 426896"/>
                <a:gd name="connsiteX11" fmla="*/ 541363 w 541362"/>
                <a:gd name="connsiteY11" fmla="*/ 10406 h 426896"/>
                <a:gd name="connsiteX12" fmla="*/ 530956 w 541362"/>
                <a:gd name="connsiteY12" fmla="*/ 0 h 426896"/>
                <a:gd name="connsiteX13" fmla="*/ 31218 w 541362"/>
                <a:gd name="connsiteY13" fmla="*/ 0 h 426896"/>
                <a:gd name="connsiteX14" fmla="*/ 20812 w 541362"/>
                <a:gd name="connsiteY14" fmla="*/ 10406 h 426896"/>
                <a:gd name="connsiteX15" fmla="*/ 20812 w 541362"/>
                <a:gd name="connsiteY15" fmla="*/ 104123 h 426896"/>
                <a:gd name="connsiteX16" fmla="*/ 10406 w 541362"/>
                <a:gd name="connsiteY16" fmla="*/ 104123 h 426896"/>
                <a:gd name="connsiteX17" fmla="*/ 0 w 541362"/>
                <a:gd name="connsiteY17" fmla="*/ 114529 h 426896"/>
                <a:gd name="connsiteX18" fmla="*/ 10406 w 541362"/>
                <a:gd name="connsiteY18" fmla="*/ 124935 h 426896"/>
                <a:gd name="connsiteX19" fmla="*/ 41624 w 541362"/>
                <a:gd name="connsiteY19" fmla="*/ 333180 h 426896"/>
                <a:gd name="connsiteX20" fmla="*/ 52030 w 541362"/>
                <a:gd name="connsiteY20" fmla="*/ 333180 h 426896"/>
                <a:gd name="connsiteX21" fmla="*/ 62436 w 541362"/>
                <a:gd name="connsiteY21" fmla="*/ 322774 h 426896"/>
                <a:gd name="connsiteX22" fmla="*/ 52030 w 541362"/>
                <a:gd name="connsiteY22" fmla="*/ 312368 h 426896"/>
                <a:gd name="connsiteX23" fmla="*/ 41624 w 541362"/>
                <a:gd name="connsiteY23" fmla="*/ 312368 h 426896"/>
                <a:gd name="connsiteX24" fmla="*/ 41624 w 541362"/>
                <a:gd name="connsiteY24" fmla="*/ 124935 h 426896"/>
                <a:gd name="connsiteX25" fmla="*/ 52030 w 541362"/>
                <a:gd name="connsiteY25" fmla="*/ 124935 h 426896"/>
                <a:gd name="connsiteX26" fmla="*/ 62436 w 541362"/>
                <a:gd name="connsiteY26" fmla="*/ 114529 h 426896"/>
                <a:gd name="connsiteX27" fmla="*/ 52030 w 541362"/>
                <a:gd name="connsiteY27" fmla="*/ 104123 h 426896"/>
                <a:gd name="connsiteX28" fmla="*/ 41624 w 541362"/>
                <a:gd name="connsiteY28" fmla="*/ 104123 h 426896"/>
                <a:gd name="connsiteX29" fmla="*/ 41624 w 541362"/>
                <a:gd name="connsiteY29" fmla="*/ 20812 h 426896"/>
                <a:gd name="connsiteX30" fmla="*/ 520551 w 541362"/>
                <a:gd name="connsiteY30" fmla="*/ 20812 h 426896"/>
                <a:gd name="connsiteX31" fmla="*/ 520551 w 541362"/>
                <a:gd name="connsiteY31" fmla="*/ 406022 h 426896"/>
                <a:gd name="connsiteX32" fmla="*/ 41624 w 541362"/>
                <a:gd name="connsiteY32" fmla="*/ 406022 h 426896"/>
                <a:gd name="connsiteX33" fmla="*/ 41624 w 541362"/>
                <a:gd name="connsiteY33" fmla="*/ 333180 h 4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1362" h="426896">
                  <a:moveTo>
                    <a:pt x="10406" y="124935"/>
                  </a:moveTo>
                  <a:lnTo>
                    <a:pt x="20812" y="124935"/>
                  </a:lnTo>
                  <a:lnTo>
                    <a:pt x="20812" y="312368"/>
                  </a:lnTo>
                  <a:lnTo>
                    <a:pt x="10406" y="312368"/>
                  </a:lnTo>
                  <a:cubicBezTo>
                    <a:pt x="4175" y="312368"/>
                    <a:pt x="0" y="316543"/>
                    <a:pt x="0" y="322774"/>
                  </a:cubicBezTo>
                  <a:cubicBezTo>
                    <a:pt x="0" y="329005"/>
                    <a:pt x="4175" y="333180"/>
                    <a:pt x="10406" y="333180"/>
                  </a:cubicBezTo>
                  <a:lnTo>
                    <a:pt x="20812" y="333180"/>
                  </a:lnTo>
                  <a:lnTo>
                    <a:pt x="20812" y="416490"/>
                  </a:lnTo>
                  <a:cubicBezTo>
                    <a:pt x="20812" y="422721"/>
                    <a:pt x="24987" y="426896"/>
                    <a:pt x="31218" y="426896"/>
                  </a:cubicBezTo>
                  <a:lnTo>
                    <a:pt x="530956" y="426896"/>
                  </a:lnTo>
                  <a:cubicBezTo>
                    <a:pt x="537188" y="426896"/>
                    <a:pt x="541363" y="422721"/>
                    <a:pt x="541363" y="416490"/>
                  </a:cubicBezTo>
                  <a:lnTo>
                    <a:pt x="541363" y="10406"/>
                  </a:lnTo>
                  <a:cubicBezTo>
                    <a:pt x="541363" y="4175"/>
                    <a:pt x="537188" y="0"/>
                    <a:pt x="530956" y="0"/>
                  </a:cubicBezTo>
                  <a:lnTo>
                    <a:pt x="31218" y="0"/>
                  </a:lnTo>
                  <a:cubicBezTo>
                    <a:pt x="24987" y="0"/>
                    <a:pt x="20812" y="4175"/>
                    <a:pt x="20812" y="10406"/>
                  </a:cubicBezTo>
                  <a:lnTo>
                    <a:pt x="20812" y="104123"/>
                  </a:lnTo>
                  <a:lnTo>
                    <a:pt x="10406" y="104123"/>
                  </a:lnTo>
                  <a:cubicBezTo>
                    <a:pt x="4175" y="104123"/>
                    <a:pt x="0" y="108297"/>
                    <a:pt x="0" y="114529"/>
                  </a:cubicBezTo>
                  <a:cubicBezTo>
                    <a:pt x="0" y="120760"/>
                    <a:pt x="4175" y="124935"/>
                    <a:pt x="10406" y="124935"/>
                  </a:cubicBezTo>
                  <a:close/>
                  <a:moveTo>
                    <a:pt x="41624" y="333180"/>
                  </a:moveTo>
                  <a:lnTo>
                    <a:pt x="52030" y="333180"/>
                  </a:lnTo>
                  <a:cubicBezTo>
                    <a:pt x="58261" y="333180"/>
                    <a:pt x="62436" y="329005"/>
                    <a:pt x="62436" y="322774"/>
                  </a:cubicBezTo>
                  <a:cubicBezTo>
                    <a:pt x="62436" y="316543"/>
                    <a:pt x="58261" y="312368"/>
                    <a:pt x="52030" y="312368"/>
                  </a:cubicBezTo>
                  <a:lnTo>
                    <a:pt x="41624" y="312368"/>
                  </a:lnTo>
                  <a:lnTo>
                    <a:pt x="41624" y="124935"/>
                  </a:lnTo>
                  <a:lnTo>
                    <a:pt x="52030" y="124935"/>
                  </a:lnTo>
                  <a:cubicBezTo>
                    <a:pt x="58261" y="124935"/>
                    <a:pt x="62436" y="120760"/>
                    <a:pt x="62436" y="114529"/>
                  </a:cubicBezTo>
                  <a:cubicBezTo>
                    <a:pt x="62436" y="108297"/>
                    <a:pt x="58261" y="104123"/>
                    <a:pt x="52030" y="104123"/>
                  </a:cubicBezTo>
                  <a:lnTo>
                    <a:pt x="41624" y="104123"/>
                  </a:lnTo>
                  <a:lnTo>
                    <a:pt x="41624" y="20812"/>
                  </a:lnTo>
                  <a:lnTo>
                    <a:pt x="520551" y="20812"/>
                  </a:lnTo>
                  <a:lnTo>
                    <a:pt x="520551" y="406022"/>
                  </a:lnTo>
                  <a:lnTo>
                    <a:pt x="41624" y="406022"/>
                  </a:lnTo>
                  <a:lnTo>
                    <a:pt x="41624" y="333180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9F85BA5-4B38-4560-A9EC-A3392BA85012}"/>
                </a:ext>
              </a:extLst>
            </p:cNvPr>
            <p:cNvSpPr/>
            <p:nvPr/>
          </p:nvSpPr>
          <p:spPr>
            <a:xfrm>
              <a:off x="9151446" y="2824827"/>
              <a:ext cx="322774" cy="322773"/>
            </a:xfrm>
            <a:custGeom>
              <a:avLst/>
              <a:gdLst>
                <a:gd name="connsiteX0" fmla="*/ 161387 w 322774"/>
                <a:gd name="connsiteY0" fmla="*/ 0 h 322773"/>
                <a:gd name="connsiteX1" fmla="*/ 0 w 322774"/>
                <a:gd name="connsiteY1" fmla="*/ 161387 h 322773"/>
                <a:gd name="connsiteX2" fmla="*/ 161387 w 322774"/>
                <a:gd name="connsiteY2" fmla="*/ 322774 h 322773"/>
                <a:gd name="connsiteX3" fmla="*/ 322774 w 322774"/>
                <a:gd name="connsiteY3" fmla="*/ 161387 h 322773"/>
                <a:gd name="connsiteX4" fmla="*/ 161387 w 322774"/>
                <a:gd name="connsiteY4" fmla="*/ 0 h 322773"/>
                <a:gd name="connsiteX5" fmla="*/ 161387 w 322774"/>
                <a:gd name="connsiteY5" fmla="*/ 300902 h 322773"/>
                <a:gd name="connsiteX6" fmla="*/ 21871 w 322774"/>
                <a:gd name="connsiteY6" fmla="*/ 161387 h 322773"/>
                <a:gd name="connsiteX7" fmla="*/ 161387 w 322774"/>
                <a:gd name="connsiteY7" fmla="*/ 21871 h 322773"/>
                <a:gd name="connsiteX8" fmla="*/ 300903 w 322774"/>
                <a:gd name="connsiteY8" fmla="*/ 161387 h 322773"/>
                <a:gd name="connsiteX9" fmla="*/ 161387 w 322774"/>
                <a:gd name="connsiteY9" fmla="*/ 300902 h 32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774" h="322773">
                  <a:moveTo>
                    <a:pt x="161387" y="0"/>
                  </a:moveTo>
                  <a:cubicBezTo>
                    <a:pt x="72905" y="0"/>
                    <a:pt x="0" y="72904"/>
                    <a:pt x="0" y="161387"/>
                  </a:cubicBezTo>
                  <a:cubicBezTo>
                    <a:pt x="0" y="249869"/>
                    <a:pt x="72905" y="322774"/>
                    <a:pt x="161387" y="322774"/>
                  </a:cubicBezTo>
                  <a:cubicBezTo>
                    <a:pt x="249869" y="322774"/>
                    <a:pt x="322774" y="249869"/>
                    <a:pt x="322774" y="161387"/>
                  </a:cubicBezTo>
                  <a:cubicBezTo>
                    <a:pt x="322774" y="72904"/>
                    <a:pt x="249932" y="0"/>
                    <a:pt x="161387" y="0"/>
                  </a:cubicBezTo>
                  <a:close/>
                  <a:moveTo>
                    <a:pt x="161387" y="300902"/>
                  </a:moveTo>
                  <a:cubicBezTo>
                    <a:pt x="84370" y="300902"/>
                    <a:pt x="21871" y="238404"/>
                    <a:pt x="21871" y="161387"/>
                  </a:cubicBezTo>
                  <a:cubicBezTo>
                    <a:pt x="21871" y="84370"/>
                    <a:pt x="84370" y="21871"/>
                    <a:pt x="161387" y="21871"/>
                  </a:cubicBezTo>
                  <a:cubicBezTo>
                    <a:pt x="238404" y="21871"/>
                    <a:pt x="300903" y="84370"/>
                    <a:pt x="300903" y="161387"/>
                  </a:cubicBezTo>
                  <a:cubicBezTo>
                    <a:pt x="300903" y="238404"/>
                    <a:pt x="238466" y="300902"/>
                    <a:pt x="161387" y="300902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50532CD-B163-4B39-8BD9-67BD6C97B38F}"/>
                </a:ext>
              </a:extLst>
            </p:cNvPr>
            <p:cNvSpPr/>
            <p:nvPr/>
          </p:nvSpPr>
          <p:spPr>
            <a:xfrm>
              <a:off x="9260803" y="2876919"/>
              <a:ext cx="114466" cy="229057"/>
            </a:xfrm>
            <a:custGeom>
              <a:avLst/>
              <a:gdLst>
                <a:gd name="connsiteX0" fmla="*/ 104122 w 114466"/>
                <a:gd name="connsiteY0" fmla="*/ 0 h 229057"/>
                <a:gd name="connsiteX1" fmla="*/ 41624 w 114466"/>
                <a:gd name="connsiteY1" fmla="*/ 0 h 229057"/>
                <a:gd name="connsiteX2" fmla="*/ 41624 w 114466"/>
                <a:gd name="connsiteY2" fmla="*/ 125994 h 229057"/>
                <a:gd name="connsiteX3" fmla="*/ 0 w 114466"/>
                <a:gd name="connsiteY3" fmla="*/ 177027 h 229057"/>
                <a:gd name="connsiteX4" fmla="*/ 52030 w 114466"/>
                <a:gd name="connsiteY4" fmla="*/ 229057 h 229057"/>
                <a:gd name="connsiteX5" fmla="*/ 104060 w 114466"/>
                <a:gd name="connsiteY5" fmla="*/ 177027 h 229057"/>
                <a:gd name="connsiteX6" fmla="*/ 62436 w 114466"/>
                <a:gd name="connsiteY6" fmla="*/ 125994 h 229057"/>
                <a:gd name="connsiteX7" fmla="*/ 62436 w 114466"/>
                <a:gd name="connsiteY7" fmla="*/ 62498 h 229057"/>
                <a:gd name="connsiteX8" fmla="*/ 93654 w 114466"/>
                <a:gd name="connsiteY8" fmla="*/ 62498 h 229057"/>
                <a:gd name="connsiteX9" fmla="*/ 104060 w 114466"/>
                <a:gd name="connsiteY9" fmla="*/ 52093 h 229057"/>
                <a:gd name="connsiteX10" fmla="*/ 93654 w 114466"/>
                <a:gd name="connsiteY10" fmla="*/ 41686 h 229057"/>
                <a:gd name="connsiteX11" fmla="*/ 62436 w 114466"/>
                <a:gd name="connsiteY11" fmla="*/ 41686 h 229057"/>
                <a:gd name="connsiteX12" fmla="*/ 62436 w 114466"/>
                <a:gd name="connsiteY12" fmla="*/ 20874 h 229057"/>
                <a:gd name="connsiteX13" fmla="*/ 104060 w 114466"/>
                <a:gd name="connsiteY13" fmla="*/ 20874 h 229057"/>
                <a:gd name="connsiteX14" fmla="*/ 114466 w 114466"/>
                <a:gd name="connsiteY14" fmla="*/ 10468 h 229057"/>
                <a:gd name="connsiteX15" fmla="*/ 104122 w 114466"/>
                <a:gd name="connsiteY15" fmla="*/ 0 h 229057"/>
                <a:gd name="connsiteX16" fmla="*/ 83311 w 114466"/>
                <a:gd name="connsiteY16" fmla="*/ 176965 h 229057"/>
                <a:gd name="connsiteX17" fmla="*/ 52092 w 114466"/>
                <a:gd name="connsiteY17" fmla="*/ 208183 h 229057"/>
                <a:gd name="connsiteX18" fmla="*/ 20874 w 114466"/>
                <a:gd name="connsiteY18" fmla="*/ 176965 h 229057"/>
                <a:gd name="connsiteX19" fmla="*/ 52092 w 114466"/>
                <a:gd name="connsiteY19" fmla="*/ 145747 h 229057"/>
                <a:gd name="connsiteX20" fmla="*/ 83311 w 114466"/>
                <a:gd name="connsiteY20" fmla="*/ 176965 h 22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466" h="229057">
                  <a:moveTo>
                    <a:pt x="104122" y="0"/>
                  </a:moveTo>
                  <a:lnTo>
                    <a:pt x="41624" y="0"/>
                  </a:lnTo>
                  <a:lnTo>
                    <a:pt x="41624" y="125994"/>
                  </a:lnTo>
                  <a:cubicBezTo>
                    <a:pt x="17696" y="131228"/>
                    <a:pt x="0" y="152040"/>
                    <a:pt x="0" y="177027"/>
                  </a:cubicBezTo>
                  <a:cubicBezTo>
                    <a:pt x="0" y="206189"/>
                    <a:pt x="22930" y="229057"/>
                    <a:pt x="52030" y="229057"/>
                  </a:cubicBezTo>
                  <a:cubicBezTo>
                    <a:pt x="81192" y="229057"/>
                    <a:pt x="104060" y="206127"/>
                    <a:pt x="104060" y="177027"/>
                  </a:cubicBezTo>
                  <a:cubicBezTo>
                    <a:pt x="104060" y="152040"/>
                    <a:pt x="86364" y="131228"/>
                    <a:pt x="62436" y="125994"/>
                  </a:cubicBezTo>
                  <a:lnTo>
                    <a:pt x="62436" y="62498"/>
                  </a:lnTo>
                  <a:lnTo>
                    <a:pt x="93654" y="62498"/>
                  </a:lnTo>
                  <a:cubicBezTo>
                    <a:pt x="99886" y="62498"/>
                    <a:pt x="104060" y="58324"/>
                    <a:pt x="104060" y="52093"/>
                  </a:cubicBezTo>
                  <a:cubicBezTo>
                    <a:pt x="104060" y="45861"/>
                    <a:pt x="99886" y="41686"/>
                    <a:pt x="93654" y="41686"/>
                  </a:cubicBezTo>
                  <a:lnTo>
                    <a:pt x="62436" y="41686"/>
                  </a:lnTo>
                  <a:lnTo>
                    <a:pt x="62436" y="20874"/>
                  </a:lnTo>
                  <a:lnTo>
                    <a:pt x="104060" y="20874"/>
                  </a:lnTo>
                  <a:cubicBezTo>
                    <a:pt x="110291" y="20874"/>
                    <a:pt x="114466" y="16699"/>
                    <a:pt x="114466" y="10468"/>
                  </a:cubicBezTo>
                  <a:cubicBezTo>
                    <a:pt x="114466" y="4237"/>
                    <a:pt x="110353" y="0"/>
                    <a:pt x="104122" y="0"/>
                  </a:cubicBezTo>
                  <a:close/>
                  <a:moveTo>
                    <a:pt x="83311" y="176965"/>
                  </a:moveTo>
                  <a:cubicBezTo>
                    <a:pt x="83311" y="194661"/>
                    <a:pt x="69789" y="208183"/>
                    <a:pt x="52092" y="208183"/>
                  </a:cubicBezTo>
                  <a:cubicBezTo>
                    <a:pt x="34396" y="208183"/>
                    <a:pt x="20874" y="194661"/>
                    <a:pt x="20874" y="176965"/>
                  </a:cubicBezTo>
                  <a:cubicBezTo>
                    <a:pt x="20874" y="159268"/>
                    <a:pt x="34396" y="145747"/>
                    <a:pt x="52092" y="145747"/>
                  </a:cubicBezTo>
                  <a:cubicBezTo>
                    <a:pt x="69726" y="145747"/>
                    <a:pt x="83311" y="159268"/>
                    <a:pt x="83311" y="176965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D3BE4184-A6F3-4642-8440-B622B2007C95}"/>
              </a:ext>
            </a:extLst>
          </p:cNvPr>
          <p:cNvGrpSpPr>
            <a:grpSpLocks noChangeAspect="1"/>
          </p:cNvGrpSpPr>
          <p:nvPr/>
        </p:nvGrpSpPr>
        <p:grpSpPr>
          <a:xfrm>
            <a:off x="6384057" y="5503989"/>
            <a:ext cx="343472" cy="342420"/>
            <a:chOff x="8998471" y="3618302"/>
            <a:chExt cx="759660" cy="757334"/>
          </a:xfrm>
          <a:solidFill>
            <a:srgbClr val="4472C4"/>
          </a:solidFill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14C3850B-B815-465F-9225-D7EFC1ADC723}"/>
                </a:ext>
              </a:extLst>
            </p:cNvPr>
            <p:cNvGrpSpPr/>
            <p:nvPr/>
          </p:nvGrpSpPr>
          <p:grpSpPr>
            <a:xfrm>
              <a:off x="8998471" y="3618302"/>
              <a:ext cx="759660" cy="757334"/>
              <a:chOff x="8998471" y="3618302"/>
              <a:chExt cx="759660" cy="757334"/>
            </a:xfrm>
            <a:grpFill/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F83AC24-8F7C-4BD0-B26D-D8CF0B050F98}"/>
                  </a:ext>
                </a:extLst>
              </p:cNvPr>
              <p:cNvSpPr/>
              <p:nvPr/>
            </p:nvSpPr>
            <p:spPr>
              <a:xfrm>
                <a:off x="9343864" y="3842686"/>
                <a:ext cx="47543" cy="23802"/>
              </a:xfrm>
              <a:custGeom>
                <a:avLst/>
                <a:gdLst>
                  <a:gd name="connsiteX0" fmla="*/ 35642 w 47543"/>
                  <a:gd name="connsiteY0" fmla="*/ 0 h 23802"/>
                  <a:gd name="connsiteX1" fmla="*/ 11902 w 47543"/>
                  <a:gd name="connsiteY1" fmla="*/ 0 h 23802"/>
                  <a:gd name="connsiteX2" fmla="*/ 0 w 47543"/>
                  <a:gd name="connsiteY2" fmla="*/ 11901 h 23802"/>
                  <a:gd name="connsiteX3" fmla="*/ 11902 w 47543"/>
                  <a:gd name="connsiteY3" fmla="*/ 23803 h 23802"/>
                  <a:gd name="connsiteX4" fmla="*/ 35642 w 47543"/>
                  <a:gd name="connsiteY4" fmla="*/ 23803 h 23802"/>
                  <a:gd name="connsiteX5" fmla="*/ 47544 w 47543"/>
                  <a:gd name="connsiteY5" fmla="*/ 11901 h 23802"/>
                  <a:gd name="connsiteX6" fmla="*/ 35642 w 47543"/>
                  <a:gd name="connsiteY6" fmla="*/ 0 h 2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43" h="23802">
                    <a:moveTo>
                      <a:pt x="35642" y="0"/>
                    </a:moveTo>
                    <a:lnTo>
                      <a:pt x="11902" y="0"/>
                    </a:lnTo>
                    <a:cubicBezTo>
                      <a:pt x="4798" y="0"/>
                      <a:pt x="0" y="4736"/>
                      <a:pt x="0" y="11901"/>
                    </a:cubicBezTo>
                    <a:cubicBezTo>
                      <a:pt x="0" y="19067"/>
                      <a:pt x="4736" y="23803"/>
                      <a:pt x="11902" y="23803"/>
                    </a:cubicBezTo>
                    <a:lnTo>
                      <a:pt x="35642" y="23803"/>
                    </a:lnTo>
                    <a:cubicBezTo>
                      <a:pt x="42746" y="23803"/>
                      <a:pt x="47544" y="19067"/>
                      <a:pt x="47544" y="11901"/>
                    </a:cubicBezTo>
                    <a:cubicBezTo>
                      <a:pt x="47544" y="4736"/>
                      <a:pt x="42808" y="0"/>
                      <a:pt x="35642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696D3B3-DD25-489A-B2CD-9A3281F89F17}"/>
                  </a:ext>
                </a:extLst>
              </p:cNvPr>
              <p:cNvSpPr/>
              <p:nvPr/>
            </p:nvSpPr>
            <p:spPr>
              <a:xfrm>
                <a:off x="8998471" y="3618302"/>
                <a:ext cx="759660" cy="757334"/>
              </a:xfrm>
              <a:custGeom>
                <a:avLst/>
                <a:gdLst>
                  <a:gd name="connsiteX0" fmla="*/ 758518 w 759660"/>
                  <a:gd name="connsiteY0" fmla="*/ 231487 h 757334"/>
                  <a:gd name="connsiteX1" fmla="*/ 651654 w 759660"/>
                  <a:gd name="connsiteY1" fmla="*/ 5919 h 757334"/>
                  <a:gd name="connsiteX2" fmla="*/ 650470 w 759660"/>
                  <a:gd name="connsiteY2" fmla="*/ 4736 h 757334"/>
                  <a:gd name="connsiteX3" fmla="*/ 649286 w 759660"/>
                  <a:gd name="connsiteY3" fmla="*/ 3552 h 757334"/>
                  <a:gd name="connsiteX4" fmla="*/ 645735 w 759660"/>
                  <a:gd name="connsiteY4" fmla="*/ 1184 h 757334"/>
                  <a:gd name="connsiteX5" fmla="*/ 642182 w 759660"/>
                  <a:gd name="connsiteY5" fmla="*/ 0 h 757334"/>
                  <a:gd name="connsiteX6" fmla="*/ 640999 w 759660"/>
                  <a:gd name="connsiteY6" fmla="*/ 0 h 757334"/>
                  <a:gd name="connsiteX7" fmla="*/ 639815 w 759660"/>
                  <a:gd name="connsiteY7" fmla="*/ 0 h 757334"/>
                  <a:gd name="connsiteX8" fmla="*/ 119887 w 759660"/>
                  <a:gd name="connsiteY8" fmla="*/ 0 h 757334"/>
                  <a:gd name="connsiteX9" fmla="*/ 118703 w 759660"/>
                  <a:gd name="connsiteY9" fmla="*/ 0 h 757334"/>
                  <a:gd name="connsiteX10" fmla="*/ 117519 w 759660"/>
                  <a:gd name="connsiteY10" fmla="*/ 0 h 757334"/>
                  <a:gd name="connsiteX11" fmla="*/ 113967 w 759660"/>
                  <a:gd name="connsiteY11" fmla="*/ 1184 h 757334"/>
                  <a:gd name="connsiteX12" fmla="*/ 110416 w 759660"/>
                  <a:gd name="connsiteY12" fmla="*/ 3552 h 757334"/>
                  <a:gd name="connsiteX13" fmla="*/ 109232 w 759660"/>
                  <a:gd name="connsiteY13" fmla="*/ 4736 h 757334"/>
                  <a:gd name="connsiteX14" fmla="*/ 108048 w 759660"/>
                  <a:gd name="connsiteY14" fmla="*/ 5919 h 757334"/>
                  <a:gd name="connsiteX15" fmla="*/ 1184 w 759660"/>
                  <a:gd name="connsiteY15" fmla="*/ 231487 h 757334"/>
                  <a:gd name="connsiteX16" fmla="*/ 0 w 759660"/>
                  <a:gd name="connsiteY16" fmla="*/ 235039 h 757334"/>
                  <a:gd name="connsiteX17" fmla="*/ 0 w 759660"/>
                  <a:gd name="connsiteY17" fmla="*/ 238591 h 757334"/>
                  <a:gd name="connsiteX18" fmla="*/ 0 w 759660"/>
                  <a:gd name="connsiteY18" fmla="*/ 239775 h 757334"/>
                  <a:gd name="connsiteX19" fmla="*/ 1184 w 759660"/>
                  <a:gd name="connsiteY19" fmla="*/ 243326 h 757334"/>
                  <a:gd name="connsiteX20" fmla="*/ 369196 w 759660"/>
                  <a:gd name="connsiteY20" fmla="*/ 753782 h 757334"/>
                  <a:gd name="connsiteX21" fmla="*/ 371564 w 759660"/>
                  <a:gd name="connsiteY21" fmla="*/ 756150 h 757334"/>
                  <a:gd name="connsiteX22" fmla="*/ 372747 w 759660"/>
                  <a:gd name="connsiteY22" fmla="*/ 756150 h 757334"/>
                  <a:gd name="connsiteX23" fmla="*/ 375115 w 759660"/>
                  <a:gd name="connsiteY23" fmla="*/ 757334 h 757334"/>
                  <a:gd name="connsiteX24" fmla="*/ 376299 w 759660"/>
                  <a:gd name="connsiteY24" fmla="*/ 757334 h 757334"/>
                  <a:gd name="connsiteX25" fmla="*/ 379851 w 759660"/>
                  <a:gd name="connsiteY25" fmla="*/ 757334 h 757334"/>
                  <a:gd name="connsiteX26" fmla="*/ 383402 w 759660"/>
                  <a:gd name="connsiteY26" fmla="*/ 757334 h 757334"/>
                  <a:gd name="connsiteX27" fmla="*/ 384587 w 759660"/>
                  <a:gd name="connsiteY27" fmla="*/ 757334 h 757334"/>
                  <a:gd name="connsiteX28" fmla="*/ 386955 w 759660"/>
                  <a:gd name="connsiteY28" fmla="*/ 756150 h 757334"/>
                  <a:gd name="connsiteX29" fmla="*/ 388138 w 759660"/>
                  <a:gd name="connsiteY29" fmla="*/ 756150 h 757334"/>
                  <a:gd name="connsiteX30" fmla="*/ 390506 w 759660"/>
                  <a:gd name="connsiteY30" fmla="*/ 753782 h 757334"/>
                  <a:gd name="connsiteX31" fmla="*/ 595885 w 759660"/>
                  <a:gd name="connsiteY31" fmla="*/ 468894 h 757334"/>
                  <a:gd name="connsiteX32" fmla="*/ 593517 w 759660"/>
                  <a:gd name="connsiteY32" fmla="*/ 452257 h 757334"/>
                  <a:gd name="connsiteX33" fmla="*/ 576880 w 759660"/>
                  <a:gd name="connsiteY33" fmla="*/ 454625 h 757334"/>
                  <a:gd name="connsiteX34" fmla="*/ 408327 w 759660"/>
                  <a:gd name="connsiteY34" fmla="*/ 688480 h 757334"/>
                  <a:gd name="connsiteX35" fmla="*/ 521111 w 759660"/>
                  <a:gd name="connsiteY35" fmla="*/ 248062 h 757334"/>
                  <a:gd name="connsiteX36" fmla="*/ 725306 w 759660"/>
                  <a:gd name="connsiteY36" fmla="*/ 248062 h 757334"/>
                  <a:gd name="connsiteX37" fmla="*/ 662371 w 759660"/>
                  <a:gd name="connsiteY37" fmla="*/ 335921 h 757334"/>
                  <a:gd name="connsiteX38" fmla="*/ 664739 w 759660"/>
                  <a:gd name="connsiteY38" fmla="*/ 352559 h 757334"/>
                  <a:gd name="connsiteX39" fmla="*/ 671843 w 759660"/>
                  <a:gd name="connsiteY39" fmla="*/ 354926 h 757334"/>
                  <a:gd name="connsiteX40" fmla="*/ 681314 w 759660"/>
                  <a:gd name="connsiteY40" fmla="*/ 350191 h 757334"/>
                  <a:gd name="connsiteX41" fmla="*/ 758456 w 759660"/>
                  <a:gd name="connsiteY41" fmla="*/ 243326 h 757334"/>
                  <a:gd name="connsiteX42" fmla="*/ 759639 w 759660"/>
                  <a:gd name="connsiteY42" fmla="*/ 239775 h 757334"/>
                  <a:gd name="connsiteX43" fmla="*/ 759639 w 759660"/>
                  <a:gd name="connsiteY43" fmla="*/ 238591 h 757334"/>
                  <a:gd name="connsiteX44" fmla="*/ 759639 w 759660"/>
                  <a:gd name="connsiteY44" fmla="*/ 235039 h 757334"/>
                  <a:gd name="connsiteX45" fmla="*/ 758518 w 759660"/>
                  <a:gd name="connsiteY45" fmla="*/ 231487 h 757334"/>
                  <a:gd name="connsiteX46" fmla="*/ 359662 w 759660"/>
                  <a:gd name="connsiteY46" fmla="*/ 22557 h 757334"/>
                  <a:gd name="connsiteX47" fmla="*/ 250430 w 759660"/>
                  <a:gd name="connsiteY47" fmla="*/ 212482 h 757334"/>
                  <a:gd name="connsiteX48" fmla="*/ 140076 w 759660"/>
                  <a:gd name="connsiteY48" fmla="*/ 22557 h 757334"/>
                  <a:gd name="connsiteX49" fmla="*/ 359662 w 759660"/>
                  <a:gd name="connsiteY49" fmla="*/ 22557 h 757334"/>
                  <a:gd name="connsiteX50" fmla="*/ 121071 w 759660"/>
                  <a:gd name="connsiteY50" fmla="*/ 35642 h 757334"/>
                  <a:gd name="connsiteX51" fmla="*/ 230303 w 759660"/>
                  <a:gd name="connsiteY51" fmla="*/ 224384 h 757334"/>
                  <a:gd name="connsiteX52" fmla="*/ 32090 w 759660"/>
                  <a:gd name="connsiteY52" fmla="*/ 224384 h 757334"/>
                  <a:gd name="connsiteX53" fmla="*/ 121071 w 759660"/>
                  <a:gd name="connsiteY53" fmla="*/ 35642 h 757334"/>
                  <a:gd name="connsiteX54" fmla="*/ 36826 w 759660"/>
                  <a:gd name="connsiteY54" fmla="*/ 248125 h 757334"/>
                  <a:gd name="connsiteX55" fmla="*/ 241021 w 759660"/>
                  <a:gd name="connsiteY55" fmla="*/ 248125 h 757334"/>
                  <a:gd name="connsiteX56" fmla="*/ 353804 w 759660"/>
                  <a:gd name="connsiteY56" fmla="*/ 688542 h 757334"/>
                  <a:gd name="connsiteX57" fmla="*/ 36826 w 759660"/>
                  <a:gd name="connsiteY57" fmla="*/ 248125 h 757334"/>
                  <a:gd name="connsiteX58" fmla="*/ 381034 w 759660"/>
                  <a:gd name="connsiteY58" fmla="*/ 699198 h 757334"/>
                  <a:gd name="connsiteX59" fmla="*/ 265883 w 759660"/>
                  <a:gd name="connsiteY59" fmla="*/ 248125 h 757334"/>
                  <a:gd name="connsiteX60" fmla="*/ 309813 w 759660"/>
                  <a:gd name="connsiteY60" fmla="*/ 248125 h 757334"/>
                  <a:gd name="connsiteX61" fmla="*/ 321715 w 759660"/>
                  <a:gd name="connsiteY61" fmla="*/ 236223 h 757334"/>
                  <a:gd name="connsiteX62" fmla="*/ 309813 w 759660"/>
                  <a:gd name="connsiteY62" fmla="*/ 224322 h 757334"/>
                  <a:gd name="connsiteX63" fmla="*/ 270619 w 759660"/>
                  <a:gd name="connsiteY63" fmla="*/ 224322 h 757334"/>
                  <a:gd name="connsiteX64" fmla="*/ 381034 w 759660"/>
                  <a:gd name="connsiteY64" fmla="*/ 34396 h 757334"/>
                  <a:gd name="connsiteX65" fmla="*/ 491451 w 759660"/>
                  <a:gd name="connsiteY65" fmla="*/ 224322 h 757334"/>
                  <a:gd name="connsiteX66" fmla="*/ 428516 w 759660"/>
                  <a:gd name="connsiteY66" fmla="*/ 224322 h 757334"/>
                  <a:gd name="connsiteX67" fmla="*/ 416615 w 759660"/>
                  <a:gd name="connsiteY67" fmla="*/ 236223 h 757334"/>
                  <a:gd name="connsiteX68" fmla="*/ 428516 w 759660"/>
                  <a:gd name="connsiteY68" fmla="*/ 248125 h 757334"/>
                  <a:gd name="connsiteX69" fmla="*/ 496187 w 759660"/>
                  <a:gd name="connsiteY69" fmla="*/ 248125 h 757334"/>
                  <a:gd name="connsiteX70" fmla="*/ 381034 w 759660"/>
                  <a:gd name="connsiteY70" fmla="*/ 699198 h 757334"/>
                  <a:gd name="connsiteX71" fmla="*/ 511640 w 759660"/>
                  <a:gd name="connsiteY71" fmla="*/ 212482 h 757334"/>
                  <a:gd name="connsiteX72" fmla="*/ 401223 w 759660"/>
                  <a:gd name="connsiteY72" fmla="*/ 22557 h 757334"/>
                  <a:gd name="connsiteX73" fmla="*/ 620810 w 759660"/>
                  <a:gd name="connsiteY73" fmla="*/ 22557 h 757334"/>
                  <a:gd name="connsiteX74" fmla="*/ 511640 w 759660"/>
                  <a:gd name="connsiteY74" fmla="*/ 212482 h 757334"/>
                  <a:gd name="connsiteX75" fmla="*/ 531829 w 759660"/>
                  <a:gd name="connsiteY75" fmla="*/ 224384 h 757334"/>
                  <a:gd name="connsiteX76" fmla="*/ 641061 w 759660"/>
                  <a:gd name="connsiteY76" fmla="*/ 35642 h 757334"/>
                  <a:gd name="connsiteX77" fmla="*/ 730104 w 759660"/>
                  <a:gd name="connsiteY77" fmla="*/ 224384 h 757334"/>
                  <a:gd name="connsiteX78" fmla="*/ 531829 w 759660"/>
                  <a:gd name="connsiteY78" fmla="*/ 224384 h 75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759660" h="757334">
                    <a:moveTo>
                      <a:pt x="758518" y="231487"/>
                    </a:moveTo>
                    <a:lnTo>
                      <a:pt x="651654" y="5919"/>
                    </a:lnTo>
                    <a:lnTo>
                      <a:pt x="650470" y="4736"/>
                    </a:lnTo>
                    <a:cubicBezTo>
                      <a:pt x="650470" y="4736"/>
                      <a:pt x="650470" y="3552"/>
                      <a:pt x="649286" y="3552"/>
                    </a:cubicBezTo>
                    <a:cubicBezTo>
                      <a:pt x="648102" y="2368"/>
                      <a:pt x="646918" y="1184"/>
                      <a:pt x="645735" y="1184"/>
                    </a:cubicBezTo>
                    <a:cubicBezTo>
                      <a:pt x="644550" y="1184"/>
                      <a:pt x="643367" y="0"/>
                      <a:pt x="642182" y="0"/>
                    </a:cubicBezTo>
                    <a:lnTo>
                      <a:pt x="640999" y="0"/>
                    </a:lnTo>
                    <a:lnTo>
                      <a:pt x="639815" y="0"/>
                    </a:lnTo>
                    <a:lnTo>
                      <a:pt x="119887" y="0"/>
                    </a:lnTo>
                    <a:lnTo>
                      <a:pt x="118703" y="0"/>
                    </a:lnTo>
                    <a:lnTo>
                      <a:pt x="117519" y="0"/>
                    </a:lnTo>
                    <a:cubicBezTo>
                      <a:pt x="116335" y="0"/>
                      <a:pt x="115152" y="0"/>
                      <a:pt x="113967" y="1184"/>
                    </a:cubicBezTo>
                    <a:cubicBezTo>
                      <a:pt x="112784" y="1184"/>
                      <a:pt x="111599" y="2368"/>
                      <a:pt x="110416" y="3552"/>
                    </a:cubicBezTo>
                    <a:cubicBezTo>
                      <a:pt x="110416" y="3552"/>
                      <a:pt x="110416" y="4736"/>
                      <a:pt x="109232" y="4736"/>
                    </a:cubicBezTo>
                    <a:lnTo>
                      <a:pt x="108048" y="5919"/>
                    </a:lnTo>
                    <a:lnTo>
                      <a:pt x="1184" y="231487"/>
                    </a:lnTo>
                    <a:cubicBezTo>
                      <a:pt x="1184" y="232671"/>
                      <a:pt x="0" y="233855"/>
                      <a:pt x="0" y="235039"/>
                    </a:cubicBezTo>
                    <a:cubicBezTo>
                      <a:pt x="0" y="236223"/>
                      <a:pt x="0" y="237407"/>
                      <a:pt x="0" y="238591"/>
                    </a:cubicBezTo>
                    <a:cubicBezTo>
                      <a:pt x="0" y="238591"/>
                      <a:pt x="0" y="238591"/>
                      <a:pt x="0" y="239775"/>
                    </a:cubicBezTo>
                    <a:cubicBezTo>
                      <a:pt x="0" y="240959"/>
                      <a:pt x="1184" y="242143"/>
                      <a:pt x="1184" y="243326"/>
                    </a:cubicBezTo>
                    <a:lnTo>
                      <a:pt x="369196" y="753782"/>
                    </a:lnTo>
                    <a:cubicBezTo>
                      <a:pt x="370379" y="754966"/>
                      <a:pt x="370379" y="754966"/>
                      <a:pt x="371564" y="756150"/>
                    </a:cubicBezTo>
                    <a:cubicBezTo>
                      <a:pt x="371564" y="756150"/>
                      <a:pt x="371564" y="756150"/>
                      <a:pt x="372747" y="756150"/>
                    </a:cubicBezTo>
                    <a:cubicBezTo>
                      <a:pt x="373932" y="756150"/>
                      <a:pt x="373932" y="757334"/>
                      <a:pt x="375115" y="757334"/>
                    </a:cubicBezTo>
                    <a:lnTo>
                      <a:pt x="376299" y="757334"/>
                    </a:lnTo>
                    <a:cubicBezTo>
                      <a:pt x="377483" y="757334"/>
                      <a:pt x="378667" y="757334"/>
                      <a:pt x="379851" y="757334"/>
                    </a:cubicBezTo>
                    <a:cubicBezTo>
                      <a:pt x="381034" y="757334"/>
                      <a:pt x="382219" y="757334"/>
                      <a:pt x="383402" y="757334"/>
                    </a:cubicBezTo>
                    <a:lnTo>
                      <a:pt x="384587" y="757334"/>
                    </a:lnTo>
                    <a:cubicBezTo>
                      <a:pt x="385770" y="757334"/>
                      <a:pt x="385770" y="756150"/>
                      <a:pt x="386955" y="756150"/>
                    </a:cubicBezTo>
                    <a:cubicBezTo>
                      <a:pt x="386955" y="756150"/>
                      <a:pt x="386955" y="756150"/>
                      <a:pt x="388138" y="756150"/>
                    </a:cubicBezTo>
                    <a:cubicBezTo>
                      <a:pt x="389322" y="754966"/>
                      <a:pt x="389322" y="754966"/>
                      <a:pt x="390506" y="753782"/>
                    </a:cubicBezTo>
                    <a:lnTo>
                      <a:pt x="595885" y="468894"/>
                    </a:lnTo>
                    <a:cubicBezTo>
                      <a:pt x="599437" y="464159"/>
                      <a:pt x="598253" y="455809"/>
                      <a:pt x="593517" y="452257"/>
                    </a:cubicBezTo>
                    <a:cubicBezTo>
                      <a:pt x="588782" y="448705"/>
                      <a:pt x="580431" y="449889"/>
                      <a:pt x="576880" y="454625"/>
                    </a:cubicBezTo>
                    <a:lnTo>
                      <a:pt x="408327" y="688480"/>
                    </a:lnTo>
                    <a:lnTo>
                      <a:pt x="521111" y="248062"/>
                    </a:lnTo>
                    <a:lnTo>
                      <a:pt x="725306" y="248062"/>
                    </a:lnTo>
                    <a:lnTo>
                      <a:pt x="662371" y="335921"/>
                    </a:lnTo>
                    <a:cubicBezTo>
                      <a:pt x="658820" y="341841"/>
                      <a:pt x="660003" y="349007"/>
                      <a:pt x="664739" y="352559"/>
                    </a:cubicBezTo>
                    <a:cubicBezTo>
                      <a:pt x="667107" y="353742"/>
                      <a:pt x="669475" y="354926"/>
                      <a:pt x="671843" y="354926"/>
                    </a:cubicBezTo>
                    <a:cubicBezTo>
                      <a:pt x="675394" y="354926"/>
                      <a:pt x="678946" y="353742"/>
                      <a:pt x="681314" y="350191"/>
                    </a:cubicBezTo>
                    <a:lnTo>
                      <a:pt x="758456" y="243326"/>
                    </a:lnTo>
                    <a:cubicBezTo>
                      <a:pt x="759639" y="242143"/>
                      <a:pt x="759639" y="240959"/>
                      <a:pt x="759639" y="239775"/>
                    </a:cubicBezTo>
                    <a:cubicBezTo>
                      <a:pt x="759639" y="239775"/>
                      <a:pt x="759639" y="239775"/>
                      <a:pt x="759639" y="238591"/>
                    </a:cubicBezTo>
                    <a:cubicBezTo>
                      <a:pt x="759639" y="237407"/>
                      <a:pt x="759639" y="236223"/>
                      <a:pt x="759639" y="235039"/>
                    </a:cubicBezTo>
                    <a:cubicBezTo>
                      <a:pt x="759702" y="233855"/>
                      <a:pt x="759702" y="232671"/>
                      <a:pt x="758518" y="231487"/>
                    </a:cubicBezTo>
                    <a:close/>
                    <a:moveTo>
                      <a:pt x="359662" y="22557"/>
                    </a:moveTo>
                    <a:lnTo>
                      <a:pt x="250430" y="212482"/>
                    </a:lnTo>
                    <a:lnTo>
                      <a:pt x="140076" y="22557"/>
                    </a:lnTo>
                    <a:lnTo>
                      <a:pt x="359662" y="22557"/>
                    </a:lnTo>
                    <a:close/>
                    <a:moveTo>
                      <a:pt x="121071" y="35642"/>
                    </a:moveTo>
                    <a:lnTo>
                      <a:pt x="230303" y="224384"/>
                    </a:lnTo>
                    <a:lnTo>
                      <a:pt x="32090" y="224384"/>
                    </a:lnTo>
                    <a:lnTo>
                      <a:pt x="121071" y="35642"/>
                    </a:lnTo>
                    <a:close/>
                    <a:moveTo>
                      <a:pt x="36826" y="248125"/>
                    </a:moveTo>
                    <a:lnTo>
                      <a:pt x="241021" y="248125"/>
                    </a:lnTo>
                    <a:lnTo>
                      <a:pt x="353804" y="688542"/>
                    </a:lnTo>
                    <a:lnTo>
                      <a:pt x="36826" y="248125"/>
                    </a:lnTo>
                    <a:close/>
                    <a:moveTo>
                      <a:pt x="381034" y="699198"/>
                    </a:moveTo>
                    <a:lnTo>
                      <a:pt x="265883" y="248125"/>
                    </a:lnTo>
                    <a:lnTo>
                      <a:pt x="309813" y="248125"/>
                    </a:lnTo>
                    <a:cubicBezTo>
                      <a:pt x="316916" y="248125"/>
                      <a:pt x="321715" y="243389"/>
                      <a:pt x="321715" y="236223"/>
                    </a:cubicBezTo>
                    <a:cubicBezTo>
                      <a:pt x="321715" y="229057"/>
                      <a:pt x="316979" y="224322"/>
                      <a:pt x="309813" y="224322"/>
                    </a:cubicBezTo>
                    <a:lnTo>
                      <a:pt x="270619" y="224322"/>
                    </a:lnTo>
                    <a:lnTo>
                      <a:pt x="381034" y="34396"/>
                    </a:lnTo>
                    <a:lnTo>
                      <a:pt x="491451" y="224322"/>
                    </a:lnTo>
                    <a:lnTo>
                      <a:pt x="428516" y="224322"/>
                    </a:lnTo>
                    <a:cubicBezTo>
                      <a:pt x="421413" y="224322"/>
                      <a:pt x="416615" y="229057"/>
                      <a:pt x="416615" y="236223"/>
                    </a:cubicBezTo>
                    <a:cubicBezTo>
                      <a:pt x="416615" y="243389"/>
                      <a:pt x="421351" y="248125"/>
                      <a:pt x="428516" y="248125"/>
                    </a:cubicBezTo>
                    <a:lnTo>
                      <a:pt x="496187" y="248125"/>
                    </a:lnTo>
                    <a:lnTo>
                      <a:pt x="381034" y="699198"/>
                    </a:lnTo>
                    <a:close/>
                    <a:moveTo>
                      <a:pt x="511640" y="212482"/>
                    </a:moveTo>
                    <a:lnTo>
                      <a:pt x="401223" y="22557"/>
                    </a:lnTo>
                    <a:lnTo>
                      <a:pt x="620810" y="22557"/>
                    </a:lnTo>
                    <a:lnTo>
                      <a:pt x="511640" y="212482"/>
                    </a:lnTo>
                    <a:close/>
                    <a:moveTo>
                      <a:pt x="531829" y="224384"/>
                    </a:moveTo>
                    <a:lnTo>
                      <a:pt x="641061" y="35642"/>
                    </a:lnTo>
                    <a:lnTo>
                      <a:pt x="730104" y="224384"/>
                    </a:lnTo>
                    <a:lnTo>
                      <a:pt x="531829" y="224384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E3917FB-1B4F-48B6-9133-3BCBAB3722DF}"/>
                  </a:ext>
                </a:extLst>
              </p:cNvPr>
              <p:cNvSpPr/>
              <p:nvPr/>
            </p:nvSpPr>
            <p:spPr>
              <a:xfrm>
                <a:off x="9607682" y="3997272"/>
                <a:ext cx="39803" cy="47178"/>
              </a:xfrm>
              <a:custGeom>
                <a:avLst/>
                <a:gdLst>
                  <a:gd name="connsiteX0" fmla="*/ 35339 w 39803"/>
                  <a:gd name="connsiteY0" fmla="*/ 2065 h 47178"/>
                  <a:gd name="connsiteX1" fmla="*/ 18702 w 39803"/>
                  <a:gd name="connsiteY1" fmla="*/ 4433 h 47178"/>
                  <a:gd name="connsiteX2" fmla="*/ 2065 w 39803"/>
                  <a:gd name="connsiteY2" fmla="*/ 28174 h 47178"/>
                  <a:gd name="connsiteX3" fmla="*/ 4433 w 39803"/>
                  <a:gd name="connsiteY3" fmla="*/ 44811 h 47178"/>
                  <a:gd name="connsiteX4" fmla="*/ 11537 w 39803"/>
                  <a:gd name="connsiteY4" fmla="*/ 47179 h 47178"/>
                  <a:gd name="connsiteX5" fmla="*/ 21008 w 39803"/>
                  <a:gd name="connsiteY5" fmla="*/ 42443 h 47178"/>
                  <a:gd name="connsiteX6" fmla="*/ 37645 w 39803"/>
                  <a:gd name="connsiteY6" fmla="*/ 18702 h 47178"/>
                  <a:gd name="connsiteX7" fmla="*/ 35339 w 39803"/>
                  <a:gd name="connsiteY7" fmla="*/ 2065 h 4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03" h="47178">
                    <a:moveTo>
                      <a:pt x="35339" y="2065"/>
                    </a:moveTo>
                    <a:cubicBezTo>
                      <a:pt x="30604" y="-1487"/>
                      <a:pt x="22254" y="-303"/>
                      <a:pt x="18702" y="4433"/>
                    </a:cubicBezTo>
                    <a:lnTo>
                      <a:pt x="2065" y="28174"/>
                    </a:lnTo>
                    <a:cubicBezTo>
                      <a:pt x="-1487" y="32909"/>
                      <a:pt x="-303" y="41259"/>
                      <a:pt x="4433" y="44811"/>
                    </a:cubicBezTo>
                    <a:cubicBezTo>
                      <a:pt x="6801" y="45995"/>
                      <a:pt x="9169" y="47179"/>
                      <a:pt x="11537" y="47179"/>
                    </a:cubicBezTo>
                    <a:cubicBezTo>
                      <a:pt x="15088" y="47179"/>
                      <a:pt x="18640" y="45995"/>
                      <a:pt x="21008" y="42443"/>
                    </a:cubicBezTo>
                    <a:lnTo>
                      <a:pt x="37645" y="18702"/>
                    </a:lnTo>
                    <a:cubicBezTo>
                      <a:pt x="41321" y="13967"/>
                      <a:pt x="40138" y="5679"/>
                      <a:pt x="35339" y="2065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2" name="Graphic 2">
            <a:extLst>
              <a:ext uri="{FF2B5EF4-FFF2-40B4-BE49-F238E27FC236}">
                <a16:creationId xmlns:a16="http://schemas.microsoft.com/office/drawing/2014/main" id="{E735130B-0AB7-43BB-BF20-6B7714887AB9}"/>
              </a:ext>
            </a:extLst>
          </p:cNvPr>
          <p:cNvGrpSpPr/>
          <p:nvPr/>
        </p:nvGrpSpPr>
        <p:grpSpPr>
          <a:xfrm>
            <a:off x="6371454" y="1905563"/>
            <a:ext cx="406110" cy="342420"/>
            <a:chOff x="9077981" y="4579893"/>
            <a:chExt cx="650477" cy="548465"/>
          </a:xfrm>
          <a:solidFill>
            <a:srgbClr val="5A1F9D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D3AD8BF-7F4F-42EF-9A47-DB86C3042B9F}"/>
                </a:ext>
              </a:extLst>
            </p:cNvPr>
            <p:cNvSpPr/>
            <p:nvPr/>
          </p:nvSpPr>
          <p:spPr>
            <a:xfrm>
              <a:off x="9077981" y="4579893"/>
              <a:ext cx="416427" cy="274233"/>
            </a:xfrm>
            <a:custGeom>
              <a:avLst/>
              <a:gdLst>
                <a:gd name="connsiteX0" fmla="*/ 213292 w 416427"/>
                <a:gd name="connsiteY0" fmla="*/ 192979 h 274233"/>
                <a:gd name="connsiteX1" fmla="*/ 172665 w 416427"/>
                <a:gd name="connsiteY1" fmla="*/ 192979 h 274233"/>
                <a:gd name="connsiteX2" fmla="*/ 172665 w 416427"/>
                <a:gd name="connsiteY2" fmla="*/ 121881 h 274233"/>
                <a:gd name="connsiteX3" fmla="*/ 406271 w 416427"/>
                <a:gd name="connsiteY3" fmla="*/ 121881 h 274233"/>
                <a:gd name="connsiteX4" fmla="*/ 416428 w 416427"/>
                <a:gd name="connsiteY4" fmla="*/ 111725 h 274233"/>
                <a:gd name="connsiteX5" fmla="*/ 406271 w 416427"/>
                <a:gd name="connsiteY5" fmla="*/ 101568 h 274233"/>
                <a:gd name="connsiteX6" fmla="*/ 172665 w 416427"/>
                <a:gd name="connsiteY6" fmla="*/ 101568 h 274233"/>
                <a:gd name="connsiteX7" fmla="*/ 172665 w 416427"/>
                <a:gd name="connsiteY7" fmla="*/ 81254 h 274233"/>
                <a:gd name="connsiteX8" fmla="*/ 213292 w 416427"/>
                <a:gd name="connsiteY8" fmla="*/ 81254 h 274233"/>
                <a:gd name="connsiteX9" fmla="*/ 213292 w 416427"/>
                <a:gd name="connsiteY9" fmla="*/ 0 h 274233"/>
                <a:gd name="connsiteX10" fmla="*/ 0 w 416427"/>
                <a:gd name="connsiteY10" fmla="*/ 0 h 274233"/>
                <a:gd name="connsiteX11" fmla="*/ 0 w 416427"/>
                <a:gd name="connsiteY11" fmla="*/ 81254 h 274233"/>
                <a:gd name="connsiteX12" fmla="*/ 40626 w 416427"/>
                <a:gd name="connsiteY12" fmla="*/ 81254 h 274233"/>
                <a:gd name="connsiteX13" fmla="*/ 40626 w 416427"/>
                <a:gd name="connsiteY13" fmla="*/ 192979 h 274233"/>
                <a:gd name="connsiteX14" fmla="*/ 0 w 416427"/>
                <a:gd name="connsiteY14" fmla="*/ 192979 h 274233"/>
                <a:gd name="connsiteX15" fmla="*/ 0 w 416427"/>
                <a:gd name="connsiteY15" fmla="*/ 274233 h 274233"/>
                <a:gd name="connsiteX16" fmla="*/ 213292 w 416427"/>
                <a:gd name="connsiteY16" fmla="*/ 274233 h 274233"/>
                <a:gd name="connsiteX17" fmla="*/ 213292 w 416427"/>
                <a:gd name="connsiteY17" fmla="*/ 192979 h 274233"/>
                <a:gd name="connsiteX18" fmla="*/ 20313 w 416427"/>
                <a:gd name="connsiteY18" fmla="*/ 60940 h 274233"/>
                <a:gd name="connsiteX19" fmla="*/ 20313 w 416427"/>
                <a:gd name="connsiteY19" fmla="*/ 20314 h 274233"/>
                <a:gd name="connsiteX20" fmla="*/ 192979 w 416427"/>
                <a:gd name="connsiteY20" fmla="*/ 20314 h 274233"/>
                <a:gd name="connsiteX21" fmla="*/ 192979 w 416427"/>
                <a:gd name="connsiteY21" fmla="*/ 60940 h 274233"/>
                <a:gd name="connsiteX22" fmla="*/ 172665 w 416427"/>
                <a:gd name="connsiteY22" fmla="*/ 60940 h 274233"/>
                <a:gd name="connsiteX23" fmla="*/ 40626 w 416427"/>
                <a:gd name="connsiteY23" fmla="*/ 60940 h 274233"/>
                <a:gd name="connsiteX24" fmla="*/ 20313 w 416427"/>
                <a:gd name="connsiteY24" fmla="*/ 60940 h 274233"/>
                <a:gd name="connsiteX25" fmla="*/ 152351 w 416427"/>
                <a:gd name="connsiteY25" fmla="*/ 81254 h 274233"/>
                <a:gd name="connsiteX26" fmla="*/ 152351 w 416427"/>
                <a:gd name="connsiteY26" fmla="*/ 192979 h 274233"/>
                <a:gd name="connsiteX27" fmla="*/ 60940 w 416427"/>
                <a:gd name="connsiteY27" fmla="*/ 192979 h 274233"/>
                <a:gd name="connsiteX28" fmla="*/ 60940 w 416427"/>
                <a:gd name="connsiteY28" fmla="*/ 81254 h 274233"/>
                <a:gd name="connsiteX29" fmla="*/ 152351 w 416427"/>
                <a:gd name="connsiteY29" fmla="*/ 81254 h 274233"/>
                <a:gd name="connsiteX30" fmla="*/ 192979 w 416427"/>
                <a:gd name="connsiteY30" fmla="*/ 253919 h 274233"/>
                <a:gd name="connsiteX31" fmla="*/ 162508 w 416427"/>
                <a:gd name="connsiteY31" fmla="*/ 253919 h 274233"/>
                <a:gd name="connsiteX32" fmla="*/ 162508 w 416427"/>
                <a:gd name="connsiteY32" fmla="*/ 243763 h 274233"/>
                <a:gd name="connsiteX33" fmla="*/ 152351 w 416427"/>
                <a:gd name="connsiteY33" fmla="*/ 233606 h 274233"/>
                <a:gd name="connsiteX34" fmla="*/ 142195 w 416427"/>
                <a:gd name="connsiteY34" fmla="*/ 243763 h 274233"/>
                <a:gd name="connsiteX35" fmla="*/ 142195 w 416427"/>
                <a:gd name="connsiteY35" fmla="*/ 253919 h 274233"/>
                <a:gd name="connsiteX36" fmla="*/ 71097 w 416427"/>
                <a:gd name="connsiteY36" fmla="*/ 253919 h 274233"/>
                <a:gd name="connsiteX37" fmla="*/ 71097 w 416427"/>
                <a:gd name="connsiteY37" fmla="*/ 243763 h 274233"/>
                <a:gd name="connsiteX38" fmla="*/ 60940 w 416427"/>
                <a:gd name="connsiteY38" fmla="*/ 233606 h 274233"/>
                <a:gd name="connsiteX39" fmla="*/ 50783 w 416427"/>
                <a:gd name="connsiteY39" fmla="*/ 243763 h 274233"/>
                <a:gd name="connsiteX40" fmla="*/ 50783 w 416427"/>
                <a:gd name="connsiteY40" fmla="*/ 253919 h 274233"/>
                <a:gd name="connsiteX41" fmla="*/ 20313 w 416427"/>
                <a:gd name="connsiteY41" fmla="*/ 253919 h 274233"/>
                <a:gd name="connsiteX42" fmla="*/ 20313 w 416427"/>
                <a:gd name="connsiteY42" fmla="*/ 213292 h 274233"/>
                <a:gd name="connsiteX43" fmla="*/ 40626 w 416427"/>
                <a:gd name="connsiteY43" fmla="*/ 213292 h 274233"/>
                <a:gd name="connsiteX44" fmla="*/ 172665 w 416427"/>
                <a:gd name="connsiteY44" fmla="*/ 213292 h 274233"/>
                <a:gd name="connsiteX45" fmla="*/ 192979 w 416427"/>
                <a:gd name="connsiteY45" fmla="*/ 213292 h 274233"/>
                <a:gd name="connsiteX46" fmla="*/ 192979 w 416427"/>
                <a:gd name="connsiteY46" fmla="*/ 253919 h 27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16427" h="274233">
                  <a:moveTo>
                    <a:pt x="213292" y="192979"/>
                  </a:moveTo>
                  <a:lnTo>
                    <a:pt x="172665" y="192979"/>
                  </a:lnTo>
                  <a:lnTo>
                    <a:pt x="172665" y="121881"/>
                  </a:lnTo>
                  <a:lnTo>
                    <a:pt x="406271" y="121881"/>
                  </a:lnTo>
                  <a:cubicBezTo>
                    <a:pt x="412377" y="121881"/>
                    <a:pt x="416428" y="117831"/>
                    <a:pt x="416428" y="111725"/>
                  </a:cubicBezTo>
                  <a:cubicBezTo>
                    <a:pt x="416428" y="105618"/>
                    <a:pt x="412377" y="101568"/>
                    <a:pt x="406271" y="101568"/>
                  </a:cubicBezTo>
                  <a:lnTo>
                    <a:pt x="172665" y="101568"/>
                  </a:lnTo>
                  <a:lnTo>
                    <a:pt x="172665" y="81254"/>
                  </a:lnTo>
                  <a:lnTo>
                    <a:pt x="213292" y="81254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1254"/>
                  </a:lnTo>
                  <a:lnTo>
                    <a:pt x="40626" y="81254"/>
                  </a:lnTo>
                  <a:lnTo>
                    <a:pt x="40626" y="192979"/>
                  </a:lnTo>
                  <a:lnTo>
                    <a:pt x="0" y="192979"/>
                  </a:lnTo>
                  <a:lnTo>
                    <a:pt x="0" y="274233"/>
                  </a:lnTo>
                  <a:lnTo>
                    <a:pt x="213292" y="274233"/>
                  </a:lnTo>
                  <a:lnTo>
                    <a:pt x="213292" y="192979"/>
                  </a:lnTo>
                  <a:close/>
                  <a:moveTo>
                    <a:pt x="20313" y="60940"/>
                  </a:moveTo>
                  <a:lnTo>
                    <a:pt x="20313" y="20314"/>
                  </a:lnTo>
                  <a:lnTo>
                    <a:pt x="192979" y="20314"/>
                  </a:lnTo>
                  <a:lnTo>
                    <a:pt x="192979" y="60940"/>
                  </a:lnTo>
                  <a:lnTo>
                    <a:pt x="172665" y="60940"/>
                  </a:lnTo>
                  <a:lnTo>
                    <a:pt x="40626" y="60940"/>
                  </a:lnTo>
                  <a:lnTo>
                    <a:pt x="20313" y="60940"/>
                  </a:lnTo>
                  <a:close/>
                  <a:moveTo>
                    <a:pt x="152351" y="81254"/>
                  </a:moveTo>
                  <a:lnTo>
                    <a:pt x="152351" y="192979"/>
                  </a:lnTo>
                  <a:lnTo>
                    <a:pt x="60940" y="192979"/>
                  </a:lnTo>
                  <a:lnTo>
                    <a:pt x="60940" y="81254"/>
                  </a:lnTo>
                  <a:cubicBezTo>
                    <a:pt x="60940" y="81254"/>
                    <a:pt x="152351" y="81254"/>
                    <a:pt x="152351" y="81254"/>
                  </a:cubicBezTo>
                  <a:close/>
                  <a:moveTo>
                    <a:pt x="192979" y="253919"/>
                  </a:moveTo>
                  <a:lnTo>
                    <a:pt x="162508" y="253919"/>
                  </a:lnTo>
                  <a:lnTo>
                    <a:pt x="162508" y="243763"/>
                  </a:lnTo>
                  <a:cubicBezTo>
                    <a:pt x="162508" y="237656"/>
                    <a:pt x="158458" y="233606"/>
                    <a:pt x="152351" y="233606"/>
                  </a:cubicBezTo>
                  <a:cubicBezTo>
                    <a:pt x="146245" y="233606"/>
                    <a:pt x="142195" y="237656"/>
                    <a:pt x="142195" y="243763"/>
                  </a:cubicBezTo>
                  <a:lnTo>
                    <a:pt x="142195" y="253919"/>
                  </a:lnTo>
                  <a:lnTo>
                    <a:pt x="71097" y="253919"/>
                  </a:lnTo>
                  <a:lnTo>
                    <a:pt x="71097" y="243763"/>
                  </a:lnTo>
                  <a:cubicBezTo>
                    <a:pt x="71097" y="237656"/>
                    <a:pt x="67047" y="233606"/>
                    <a:pt x="60940" y="233606"/>
                  </a:cubicBezTo>
                  <a:cubicBezTo>
                    <a:pt x="54834" y="233606"/>
                    <a:pt x="50783" y="237656"/>
                    <a:pt x="50783" y="243763"/>
                  </a:cubicBezTo>
                  <a:lnTo>
                    <a:pt x="50783" y="253919"/>
                  </a:lnTo>
                  <a:lnTo>
                    <a:pt x="20313" y="253919"/>
                  </a:lnTo>
                  <a:lnTo>
                    <a:pt x="20313" y="213292"/>
                  </a:lnTo>
                  <a:lnTo>
                    <a:pt x="40626" y="213292"/>
                  </a:lnTo>
                  <a:lnTo>
                    <a:pt x="172665" y="213292"/>
                  </a:lnTo>
                  <a:lnTo>
                    <a:pt x="192979" y="213292"/>
                  </a:lnTo>
                  <a:lnTo>
                    <a:pt x="192979" y="253919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0501D7C-6644-4C1D-89E4-1A1CEA31842D}"/>
                </a:ext>
              </a:extLst>
            </p:cNvPr>
            <p:cNvSpPr/>
            <p:nvPr/>
          </p:nvSpPr>
          <p:spPr>
            <a:xfrm>
              <a:off x="9077981" y="5006478"/>
              <a:ext cx="274232" cy="121881"/>
            </a:xfrm>
            <a:custGeom>
              <a:avLst/>
              <a:gdLst>
                <a:gd name="connsiteX0" fmla="*/ 243763 w 274232"/>
                <a:gd name="connsiteY0" fmla="*/ 0 h 121881"/>
                <a:gd name="connsiteX1" fmla="*/ 30470 w 274232"/>
                <a:gd name="connsiteY1" fmla="*/ 0 h 121881"/>
                <a:gd name="connsiteX2" fmla="*/ 30470 w 274232"/>
                <a:gd name="connsiteY2" fmla="*/ 40627 h 121881"/>
                <a:gd name="connsiteX3" fmla="*/ 0 w 274232"/>
                <a:gd name="connsiteY3" fmla="*/ 40627 h 121881"/>
                <a:gd name="connsiteX4" fmla="*/ 0 w 274232"/>
                <a:gd name="connsiteY4" fmla="*/ 121881 h 121881"/>
                <a:gd name="connsiteX5" fmla="*/ 274232 w 274232"/>
                <a:gd name="connsiteY5" fmla="*/ 121881 h 121881"/>
                <a:gd name="connsiteX6" fmla="*/ 274232 w 274232"/>
                <a:gd name="connsiteY6" fmla="*/ 40627 h 121881"/>
                <a:gd name="connsiteX7" fmla="*/ 243763 w 274232"/>
                <a:gd name="connsiteY7" fmla="*/ 40627 h 121881"/>
                <a:gd name="connsiteX8" fmla="*/ 243763 w 274232"/>
                <a:gd name="connsiteY8" fmla="*/ 0 h 121881"/>
                <a:gd name="connsiteX9" fmla="*/ 50783 w 274232"/>
                <a:gd name="connsiteY9" fmla="*/ 20251 h 121881"/>
                <a:gd name="connsiteX10" fmla="*/ 223449 w 274232"/>
                <a:gd name="connsiteY10" fmla="*/ 20251 h 121881"/>
                <a:gd name="connsiteX11" fmla="*/ 223449 w 274232"/>
                <a:gd name="connsiteY11" fmla="*/ 40565 h 121881"/>
                <a:gd name="connsiteX12" fmla="*/ 50783 w 274232"/>
                <a:gd name="connsiteY12" fmla="*/ 40565 h 121881"/>
                <a:gd name="connsiteX13" fmla="*/ 50783 w 274232"/>
                <a:gd name="connsiteY13" fmla="*/ 20251 h 121881"/>
                <a:gd name="connsiteX14" fmla="*/ 253920 w 274232"/>
                <a:gd name="connsiteY14" fmla="*/ 60878 h 121881"/>
                <a:gd name="connsiteX15" fmla="*/ 253920 w 274232"/>
                <a:gd name="connsiteY15" fmla="*/ 101506 h 121881"/>
                <a:gd name="connsiteX16" fmla="*/ 20313 w 274232"/>
                <a:gd name="connsiteY16" fmla="*/ 101506 h 121881"/>
                <a:gd name="connsiteX17" fmla="*/ 20313 w 274232"/>
                <a:gd name="connsiteY17" fmla="*/ 60878 h 121881"/>
                <a:gd name="connsiteX18" fmla="*/ 253920 w 274232"/>
                <a:gd name="connsiteY18" fmla="*/ 60878 h 12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232" h="121881">
                  <a:moveTo>
                    <a:pt x="243763" y="0"/>
                  </a:moveTo>
                  <a:lnTo>
                    <a:pt x="30470" y="0"/>
                  </a:lnTo>
                  <a:lnTo>
                    <a:pt x="30470" y="40627"/>
                  </a:lnTo>
                  <a:lnTo>
                    <a:pt x="0" y="40627"/>
                  </a:lnTo>
                  <a:lnTo>
                    <a:pt x="0" y="121881"/>
                  </a:lnTo>
                  <a:lnTo>
                    <a:pt x="274232" y="121881"/>
                  </a:lnTo>
                  <a:lnTo>
                    <a:pt x="274232" y="40627"/>
                  </a:lnTo>
                  <a:lnTo>
                    <a:pt x="243763" y="40627"/>
                  </a:lnTo>
                  <a:lnTo>
                    <a:pt x="243763" y="0"/>
                  </a:lnTo>
                  <a:close/>
                  <a:moveTo>
                    <a:pt x="50783" y="20251"/>
                  </a:moveTo>
                  <a:lnTo>
                    <a:pt x="223449" y="20251"/>
                  </a:lnTo>
                  <a:lnTo>
                    <a:pt x="223449" y="40565"/>
                  </a:lnTo>
                  <a:lnTo>
                    <a:pt x="50783" y="40565"/>
                  </a:lnTo>
                  <a:lnTo>
                    <a:pt x="50783" y="20251"/>
                  </a:lnTo>
                  <a:close/>
                  <a:moveTo>
                    <a:pt x="253920" y="60878"/>
                  </a:moveTo>
                  <a:lnTo>
                    <a:pt x="253920" y="101506"/>
                  </a:lnTo>
                  <a:lnTo>
                    <a:pt x="20313" y="101506"/>
                  </a:lnTo>
                  <a:lnTo>
                    <a:pt x="20313" y="60878"/>
                  </a:lnTo>
                  <a:lnTo>
                    <a:pt x="253920" y="60878"/>
                  </a:ln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23D1C5-596A-4FC1-A187-AE9A2AC28009}"/>
                </a:ext>
              </a:extLst>
            </p:cNvPr>
            <p:cNvSpPr/>
            <p:nvPr/>
          </p:nvSpPr>
          <p:spPr>
            <a:xfrm>
              <a:off x="9270897" y="4681461"/>
              <a:ext cx="457561" cy="71097"/>
            </a:xfrm>
            <a:custGeom>
              <a:avLst/>
              <a:gdLst>
                <a:gd name="connsiteX0" fmla="*/ 448954 w 457561"/>
                <a:gd name="connsiteY0" fmla="*/ 14207 h 71097"/>
                <a:gd name="connsiteX1" fmla="*/ 416428 w 457561"/>
                <a:gd name="connsiteY1" fmla="*/ 0 h 71097"/>
                <a:gd name="connsiteX2" fmla="*/ 304704 w 457561"/>
                <a:gd name="connsiteY2" fmla="*/ 0 h 71097"/>
                <a:gd name="connsiteX3" fmla="*/ 294547 w 457561"/>
                <a:gd name="connsiteY3" fmla="*/ 10157 h 71097"/>
                <a:gd name="connsiteX4" fmla="*/ 304704 w 457561"/>
                <a:gd name="connsiteY4" fmla="*/ 20314 h 71097"/>
                <a:gd name="connsiteX5" fmla="*/ 416428 w 457561"/>
                <a:gd name="connsiteY5" fmla="*/ 20314 h 71097"/>
                <a:gd name="connsiteX6" fmla="*/ 432691 w 457561"/>
                <a:gd name="connsiteY6" fmla="*/ 27417 h 71097"/>
                <a:gd name="connsiteX7" fmla="*/ 436741 w 457561"/>
                <a:gd name="connsiteY7" fmla="*/ 38571 h 71097"/>
                <a:gd name="connsiteX8" fmla="*/ 416428 w 457561"/>
                <a:gd name="connsiteY8" fmla="*/ 50784 h 71097"/>
                <a:gd name="connsiteX9" fmla="*/ 10157 w 457561"/>
                <a:gd name="connsiteY9" fmla="*/ 50784 h 71097"/>
                <a:gd name="connsiteX10" fmla="*/ 0 w 457561"/>
                <a:gd name="connsiteY10" fmla="*/ 60941 h 71097"/>
                <a:gd name="connsiteX11" fmla="*/ 10157 w 457561"/>
                <a:gd name="connsiteY11" fmla="*/ 71097 h 71097"/>
                <a:gd name="connsiteX12" fmla="*/ 415369 w 457561"/>
                <a:gd name="connsiteY12" fmla="*/ 71097 h 71097"/>
                <a:gd name="connsiteX13" fmla="*/ 419419 w 457561"/>
                <a:gd name="connsiteY13" fmla="*/ 71097 h 71097"/>
                <a:gd name="connsiteX14" fmla="*/ 456993 w 457561"/>
                <a:gd name="connsiteY14" fmla="*/ 42683 h 71097"/>
                <a:gd name="connsiteX15" fmla="*/ 448954 w 457561"/>
                <a:gd name="connsiteY15" fmla="*/ 14207 h 7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61" h="71097">
                  <a:moveTo>
                    <a:pt x="448954" y="14207"/>
                  </a:moveTo>
                  <a:cubicBezTo>
                    <a:pt x="440854" y="5047"/>
                    <a:pt x="428641" y="0"/>
                    <a:pt x="416428" y="0"/>
                  </a:cubicBezTo>
                  <a:lnTo>
                    <a:pt x="304704" y="0"/>
                  </a:lnTo>
                  <a:cubicBezTo>
                    <a:pt x="298596" y="0"/>
                    <a:pt x="294547" y="4050"/>
                    <a:pt x="294547" y="10157"/>
                  </a:cubicBezTo>
                  <a:cubicBezTo>
                    <a:pt x="294547" y="16263"/>
                    <a:pt x="298596" y="20314"/>
                    <a:pt x="304704" y="20314"/>
                  </a:cubicBezTo>
                  <a:lnTo>
                    <a:pt x="416428" y="20314"/>
                  </a:lnTo>
                  <a:cubicBezTo>
                    <a:pt x="425587" y="20314"/>
                    <a:pt x="430635" y="24364"/>
                    <a:pt x="432691" y="27417"/>
                  </a:cubicBezTo>
                  <a:cubicBezTo>
                    <a:pt x="435744" y="30470"/>
                    <a:pt x="436741" y="35518"/>
                    <a:pt x="436741" y="38571"/>
                  </a:cubicBezTo>
                  <a:cubicBezTo>
                    <a:pt x="435744" y="43680"/>
                    <a:pt x="428641" y="51781"/>
                    <a:pt x="416428" y="50784"/>
                  </a:cubicBezTo>
                  <a:lnTo>
                    <a:pt x="10157" y="50784"/>
                  </a:lnTo>
                  <a:cubicBezTo>
                    <a:pt x="4050" y="50784"/>
                    <a:pt x="0" y="54834"/>
                    <a:pt x="0" y="60941"/>
                  </a:cubicBezTo>
                  <a:cubicBezTo>
                    <a:pt x="0" y="67047"/>
                    <a:pt x="4050" y="71097"/>
                    <a:pt x="10157" y="71097"/>
                  </a:cubicBezTo>
                  <a:lnTo>
                    <a:pt x="415369" y="71097"/>
                  </a:lnTo>
                  <a:cubicBezTo>
                    <a:pt x="416365" y="71097"/>
                    <a:pt x="417425" y="71097"/>
                    <a:pt x="419419" y="71097"/>
                  </a:cubicBezTo>
                  <a:cubicBezTo>
                    <a:pt x="440729" y="71097"/>
                    <a:pt x="454937" y="56890"/>
                    <a:pt x="456993" y="42683"/>
                  </a:cubicBezTo>
                  <a:cubicBezTo>
                    <a:pt x="459111" y="33524"/>
                    <a:pt x="455061" y="22308"/>
                    <a:pt x="448954" y="14207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48DFF0D-7B97-47B4-B501-9E4EC44CF356}"/>
                </a:ext>
              </a:extLst>
            </p:cNvPr>
            <p:cNvSpPr/>
            <p:nvPr/>
          </p:nvSpPr>
          <p:spPr>
            <a:xfrm>
              <a:off x="9149078" y="4671304"/>
              <a:ext cx="20313" cy="30470"/>
            </a:xfrm>
            <a:custGeom>
              <a:avLst/>
              <a:gdLst>
                <a:gd name="connsiteX0" fmla="*/ 10157 w 20313"/>
                <a:gd name="connsiteY0" fmla="*/ 30470 h 30470"/>
                <a:gd name="connsiteX1" fmla="*/ 20314 w 20313"/>
                <a:gd name="connsiteY1" fmla="*/ 20314 h 30470"/>
                <a:gd name="connsiteX2" fmla="*/ 20314 w 20313"/>
                <a:gd name="connsiteY2" fmla="*/ 10157 h 30470"/>
                <a:gd name="connsiteX3" fmla="*/ 10157 w 20313"/>
                <a:gd name="connsiteY3" fmla="*/ 0 h 30470"/>
                <a:gd name="connsiteX4" fmla="*/ 0 w 20313"/>
                <a:gd name="connsiteY4" fmla="*/ 10157 h 30470"/>
                <a:gd name="connsiteX5" fmla="*/ 0 w 20313"/>
                <a:gd name="connsiteY5" fmla="*/ 20314 h 30470"/>
                <a:gd name="connsiteX6" fmla="*/ 10157 w 20313"/>
                <a:gd name="connsiteY6" fmla="*/ 3047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13" h="30470">
                  <a:moveTo>
                    <a:pt x="10157" y="30470"/>
                  </a:moveTo>
                  <a:cubicBezTo>
                    <a:pt x="16263" y="30470"/>
                    <a:pt x="20314" y="26420"/>
                    <a:pt x="20314" y="20314"/>
                  </a:cubicBezTo>
                  <a:lnTo>
                    <a:pt x="20314" y="10157"/>
                  </a:lnTo>
                  <a:cubicBezTo>
                    <a:pt x="20314" y="4050"/>
                    <a:pt x="16263" y="0"/>
                    <a:pt x="10157" y="0"/>
                  </a:cubicBezTo>
                  <a:cubicBezTo>
                    <a:pt x="4050" y="0"/>
                    <a:pt x="0" y="4050"/>
                    <a:pt x="0" y="10157"/>
                  </a:cubicBezTo>
                  <a:lnTo>
                    <a:pt x="0" y="20314"/>
                  </a:lnTo>
                  <a:cubicBezTo>
                    <a:pt x="0" y="26358"/>
                    <a:pt x="4050" y="30470"/>
                    <a:pt x="10157" y="3047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2264AE1-5325-4925-A82C-F70D43B09AFF}"/>
                </a:ext>
              </a:extLst>
            </p:cNvPr>
            <p:cNvSpPr/>
            <p:nvPr/>
          </p:nvSpPr>
          <p:spPr>
            <a:xfrm>
              <a:off x="9149078" y="4711932"/>
              <a:ext cx="20313" cy="30470"/>
            </a:xfrm>
            <a:custGeom>
              <a:avLst/>
              <a:gdLst>
                <a:gd name="connsiteX0" fmla="*/ 10157 w 20313"/>
                <a:gd name="connsiteY0" fmla="*/ 30470 h 30470"/>
                <a:gd name="connsiteX1" fmla="*/ 20314 w 20313"/>
                <a:gd name="connsiteY1" fmla="*/ 20314 h 30470"/>
                <a:gd name="connsiteX2" fmla="*/ 20314 w 20313"/>
                <a:gd name="connsiteY2" fmla="*/ 10157 h 30470"/>
                <a:gd name="connsiteX3" fmla="*/ 10157 w 20313"/>
                <a:gd name="connsiteY3" fmla="*/ 0 h 30470"/>
                <a:gd name="connsiteX4" fmla="*/ 0 w 20313"/>
                <a:gd name="connsiteY4" fmla="*/ 10157 h 30470"/>
                <a:gd name="connsiteX5" fmla="*/ 0 w 20313"/>
                <a:gd name="connsiteY5" fmla="*/ 20314 h 30470"/>
                <a:gd name="connsiteX6" fmla="*/ 10157 w 20313"/>
                <a:gd name="connsiteY6" fmla="*/ 3047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13" h="30470">
                  <a:moveTo>
                    <a:pt x="10157" y="30470"/>
                  </a:moveTo>
                  <a:cubicBezTo>
                    <a:pt x="16263" y="30470"/>
                    <a:pt x="20314" y="26420"/>
                    <a:pt x="20314" y="20314"/>
                  </a:cubicBezTo>
                  <a:lnTo>
                    <a:pt x="20314" y="10157"/>
                  </a:lnTo>
                  <a:cubicBezTo>
                    <a:pt x="20314" y="4050"/>
                    <a:pt x="16263" y="0"/>
                    <a:pt x="10157" y="0"/>
                  </a:cubicBezTo>
                  <a:cubicBezTo>
                    <a:pt x="4050" y="0"/>
                    <a:pt x="0" y="4050"/>
                    <a:pt x="0" y="10157"/>
                  </a:cubicBezTo>
                  <a:lnTo>
                    <a:pt x="0" y="20314"/>
                  </a:lnTo>
                  <a:cubicBezTo>
                    <a:pt x="0" y="26358"/>
                    <a:pt x="4050" y="30470"/>
                    <a:pt x="10157" y="30470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9BBE73-0FC6-46C8-9EE9-5C9B5EC8F6C5}"/>
                </a:ext>
              </a:extLst>
            </p:cNvPr>
            <p:cNvSpPr/>
            <p:nvPr/>
          </p:nvSpPr>
          <p:spPr>
            <a:xfrm>
              <a:off x="9514722" y="4681461"/>
              <a:ext cx="30470" cy="20313"/>
            </a:xfrm>
            <a:custGeom>
              <a:avLst/>
              <a:gdLst>
                <a:gd name="connsiteX0" fmla="*/ 10157 w 30470"/>
                <a:gd name="connsiteY0" fmla="*/ 20314 h 20313"/>
                <a:gd name="connsiteX1" fmla="*/ 20314 w 30470"/>
                <a:gd name="connsiteY1" fmla="*/ 20314 h 20313"/>
                <a:gd name="connsiteX2" fmla="*/ 30470 w 30470"/>
                <a:gd name="connsiteY2" fmla="*/ 10157 h 20313"/>
                <a:gd name="connsiteX3" fmla="*/ 20314 w 30470"/>
                <a:gd name="connsiteY3" fmla="*/ 0 h 20313"/>
                <a:gd name="connsiteX4" fmla="*/ 10157 w 30470"/>
                <a:gd name="connsiteY4" fmla="*/ 0 h 20313"/>
                <a:gd name="connsiteX5" fmla="*/ 0 w 30470"/>
                <a:gd name="connsiteY5" fmla="*/ 10157 h 20313"/>
                <a:gd name="connsiteX6" fmla="*/ 10157 w 30470"/>
                <a:gd name="connsiteY6" fmla="*/ 20314 h 2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0" h="20313">
                  <a:moveTo>
                    <a:pt x="10157" y="20314"/>
                  </a:moveTo>
                  <a:lnTo>
                    <a:pt x="20314" y="20314"/>
                  </a:lnTo>
                  <a:cubicBezTo>
                    <a:pt x="26420" y="20314"/>
                    <a:pt x="30470" y="16263"/>
                    <a:pt x="30470" y="10157"/>
                  </a:cubicBezTo>
                  <a:cubicBezTo>
                    <a:pt x="30470" y="4050"/>
                    <a:pt x="26420" y="0"/>
                    <a:pt x="20314" y="0"/>
                  </a:cubicBezTo>
                  <a:lnTo>
                    <a:pt x="10157" y="0"/>
                  </a:lnTo>
                  <a:cubicBezTo>
                    <a:pt x="4050" y="0"/>
                    <a:pt x="0" y="4050"/>
                    <a:pt x="0" y="10157"/>
                  </a:cubicBezTo>
                  <a:cubicBezTo>
                    <a:pt x="0" y="16263"/>
                    <a:pt x="4050" y="20314"/>
                    <a:pt x="10157" y="20314"/>
                  </a:cubicBezTo>
                  <a:close/>
                </a:path>
              </a:pathLst>
            </a:custGeom>
            <a:grpFill/>
            <a:ln w="6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Freeform: Shape 27">
            <a:extLst>
              <a:ext uri="{FF2B5EF4-FFF2-40B4-BE49-F238E27FC236}">
                <a16:creationId xmlns:a16="http://schemas.microsoft.com/office/drawing/2014/main" id="{B7F071E0-459B-45D3-A120-AC912C868258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C9AE7-9DB2-4AAB-83A4-FF8736ED694F}"/>
              </a:ext>
            </a:extLst>
          </p:cNvPr>
          <p:cNvSpPr txBox="1"/>
          <p:nvPr/>
        </p:nvSpPr>
        <p:spPr>
          <a:xfrm>
            <a:off x="7847954" y="520254"/>
            <a:ext cx="406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IDEA</a:t>
            </a:r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id="{AD28C940-FD95-4DE0-96F2-DEA258ADED33}"/>
              </a:ext>
            </a:extLst>
          </p:cNvPr>
          <p:cNvSpPr/>
          <p:nvPr/>
        </p:nvSpPr>
        <p:spPr>
          <a:xfrm>
            <a:off x="772781" y="580268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746211-3670-43C1-B552-DE7E150BBE0F}"/>
              </a:ext>
            </a:extLst>
          </p:cNvPr>
          <p:cNvSpPr txBox="1"/>
          <p:nvPr/>
        </p:nvSpPr>
        <p:spPr>
          <a:xfrm>
            <a:off x="1484617" y="353924"/>
            <a:ext cx="51835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플랫폼을 위한 머신 러닝</a:t>
            </a:r>
            <a:endParaRPr lang="en-US" sz="280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BE36BFC-B3B6-43A0-8481-165C0AD6DA37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35">
            <a:extLst>
              <a:ext uri="{FF2B5EF4-FFF2-40B4-BE49-F238E27FC236}">
                <a16:creationId xmlns:a16="http://schemas.microsoft.com/office/drawing/2014/main" id="{7896181F-729F-467B-8382-71C83475D7A9}"/>
              </a:ext>
            </a:extLst>
          </p:cNvPr>
          <p:cNvSpPr/>
          <p:nvPr/>
        </p:nvSpPr>
        <p:spPr>
          <a:xfrm>
            <a:off x="2566123" y="2341274"/>
            <a:ext cx="1407968" cy="1407968"/>
          </a:xfrm>
          <a:custGeom>
            <a:avLst/>
            <a:gdLst>
              <a:gd name="connsiteX0" fmla="*/ 3143384 w 3234601"/>
              <a:gd name="connsiteY0" fmla="*/ 1397094 h 3234600"/>
              <a:gd name="connsiteX1" fmla="*/ 1837506 w 3234601"/>
              <a:gd name="connsiteY1" fmla="*/ 91217 h 3234600"/>
              <a:gd name="connsiteX2" fmla="*/ 1397095 w 3234601"/>
              <a:gd name="connsiteY2" fmla="*/ 91217 h 3234600"/>
              <a:gd name="connsiteX3" fmla="*/ 91217 w 3234601"/>
              <a:gd name="connsiteY3" fmla="*/ 1397094 h 3234600"/>
              <a:gd name="connsiteX4" fmla="*/ 91217 w 3234601"/>
              <a:gd name="connsiteY4" fmla="*/ 1837506 h 3234600"/>
              <a:gd name="connsiteX5" fmla="*/ 1397095 w 3234601"/>
              <a:gd name="connsiteY5" fmla="*/ 3143384 h 3234600"/>
              <a:gd name="connsiteX6" fmla="*/ 1837506 w 3234601"/>
              <a:gd name="connsiteY6" fmla="*/ 3143384 h 3234600"/>
              <a:gd name="connsiteX7" fmla="*/ 3143384 w 3234601"/>
              <a:gd name="connsiteY7" fmla="*/ 1837506 h 3234600"/>
              <a:gd name="connsiteX8" fmla="*/ 3143384 w 3234601"/>
              <a:gd name="connsiteY8" fmla="*/ 1397094 h 32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601" h="3234600">
                <a:moveTo>
                  <a:pt x="3143384" y="1397094"/>
                </a:moveTo>
                <a:lnTo>
                  <a:pt x="1837506" y="91217"/>
                </a:lnTo>
                <a:cubicBezTo>
                  <a:pt x="1715884" y="-30406"/>
                  <a:pt x="1518717" y="-30406"/>
                  <a:pt x="1397095" y="91217"/>
                </a:cubicBezTo>
                <a:lnTo>
                  <a:pt x="91217" y="1397094"/>
                </a:lnTo>
                <a:cubicBezTo>
                  <a:pt x="-30406" y="1518717"/>
                  <a:pt x="-30406" y="1715884"/>
                  <a:pt x="91217" y="1837506"/>
                </a:cubicBezTo>
                <a:lnTo>
                  <a:pt x="1397095" y="3143384"/>
                </a:lnTo>
                <a:cubicBezTo>
                  <a:pt x="1518717" y="3265007"/>
                  <a:pt x="1715884" y="3265007"/>
                  <a:pt x="1837506" y="3143384"/>
                </a:cubicBezTo>
                <a:lnTo>
                  <a:pt x="3143384" y="1837506"/>
                </a:lnTo>
                <a:cubicBezTo>
                  <a:pt x="3265007" y="1715884"/>
                  <a:pt x="3265007" y="1518717"/>
                  <a:pt x="3143384" y="1397094"/>
                </a:cubicBezTo>
                <a:close/>
              </a:path>
            </a:pathLst>
          </a:custGeom>
          <a:solidFill>
            <a:srgbClr val="5A1F9D"/>
          </a:solidFill>
          <a:ln w="25320" cap="flat">
            <a:noFill/>
            <a:prstDash val="solid"/>
            <a:miter/>
          </a:ln>
          <a:effectLst>
            <a:outerShdw blurRad="177800" dist="76200" dir="2700000" algn="tl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18" name="Graphic 1">
            <a:extLst>
              <a:ext uri="{FF2B5EF4-FFF2-40B4-BE49-F238E27FC236}">
                <a16:creationId xmlns:a16="http://schemas.microsoft.com/office/drawing/2014/main" id="{6E4F675E-4921-4749-955F-FF3CFEEAF903}"/>
              </a:ext>
            </a:extLst>
          </p:cNvPr>
          <p:cNvGrpSpPr>
            <a:grpSpLocks noChangeAspect="1"/>
          </p:cNvGrpSpPr>
          <p:nvPr/>
        </p:nvGrpSpPr>
        <p:grpSpPr>
          <a:xfrm>
            <a:off x="2912844" y="2770316"/>
            <a:ext cx="591264" cy="603926"/>
            <a:chOff x="2940627" y="304894"/>
            <a:chExt cx="950337" cy="970692"/>
          </a:xfrm>
          <a:solidFill>
            <a:schemeClr val="bg2"/>
          </a:solidFill>
        </p:grpSpPr>
        <p:sp>
          <p:nvSpPr>
            <p:cNvPr id="119" name="Freeform: Shape 37">
              <a:extLst>
                <a:ext uri="{FF2B5EF4-FFF2-40B4-BE49-F238E27FC236}">
                  <a16:creationId xmlns:a16="http://schemas.microsoft.com/office/drawing/2014/main" id="{3DACA4D4-1A83-4D82-9467-7E2267EB91CB}"/>
                </a:ext>
              </a:extLst>
            </p:cNvPr>
            <p:cNvSpPr/>
            <p:nvPr/>
          </p:nvSpPr>
          <p:spPr>
            <a:xfrm>
              <a:off x="2940627" y="304894"/>
              <a:ext cx="950337" cy="970692"/>
            </a:xfrm>
            <a:custGeom>
              <a:avLst/>
              <a:gdLst>
                <a:gd name="connsiteX0" fmla="*/ 949000 w 950337"/>
                <a:gd name="connsiteY0" fmla="*/ 371475 h 970692"/>
                <a:gd name="connsiteX1" fmla="*/ 572191 w 950337"/>
                <a:gd name="connsiteY1" fmla="*/ 952 h 970692"/>
                <a:gd name="connsiteX2" fmla="*/ 269201 w 950337"/>
                <a:gd name="connsiteY2" fmla="*/ 109537 h 970692"/>
                <a:gd name="connsiteX3" fmla="*/ 141376 w 950337"/>
                <a:gd name="connsiteY3" fmla="*/ 398145 h 970692"/>
                <a:gd name="connsiteX4" fmla="*/ 8407 w 950337"/>
                <a:gd name="connsiteY4" fmla="*/ 544449 h 970692"/>
                <a:gd name="connsiteX5" fmla="*/ 10597 w 950337"/>
                <a:gd name="connsiteY5" fmla="*/ 590169 h 970692"/>
                <a:gd name="connsiteX6" fmla="*/ 32410 w 950337"/>
                <a:gd name="connsiteY6" fmla="*/ 598551 h 970692"/>
                <a:gd name="connsiteX7" fmla="*/ 109086 w 950337"/>
                <a:gd name="connsiteY7" fmla="*/ 598551 h 970692"/>
                <a:gd name="connsiteX8" fmla="*/ 109086 w 950337"/>
                <a:gd name="connsiteY8" fmla="*/ 695611 h 970692"/>
                <a:gd name="connsiteX9" fmla="*/ 222338 w 950337"/>
                <a:gd name="connsiteY9" fmla="*/ 808863 h 970692"/>
                <a:gd name="connsiteX10" fmla="*/ 351783 w 950337"/>
                <a:gd name="connsiteY10" fmla="*/ 808863 h 970692"/>
                <a:gd name="connsiteX11" fmla="*/ 351783 w 950337"/>
                <a:gd name="connsiteY11" fmla="*/ 954500 h 970692"/>
                <a:gd name="connsiteX12" fmla="*/ 367975 w 950337"/>
                <a:gd name="connsiteY12" fmla="*/ 970693 h 970692"/>
                <a:gd name="connsiteX13" fmla="*/ 820985 w 950337"/>
                <a:gd name="connsiteY13" fmla="*/ 970693 h 970692"/>
                <a:gd name="connsiteX14" fmla="*/ 837177 w 950337"/>
                <a:gd name="connsiteY14" fmla="*/ 954500 h 970692"/>
                <a:gd name="connsiteX15" fmla="*/ 837177 w 950337"/>
                <a:gd name="connsiteY15" fmla="*/ 685228 h 970692"/>
                <a:gd name="connsiteX16" fmla="*/ 949000 w 950337"/>
                <a:gd name="connsiteY16" fmla="*/ 371475 h 970692"/>
                <a:gd name="connsiteX17" fmla="*/ 809459 w 950337"/>
                <a:gd name="connsiteY17" fmla="*/ 667131 h 970692"/>
                <a:gd name="connsiteX18" fmla="*/ 804697 w 950337"/>
                <a:gd name="connsiteY18" fmla="*/ 678561 h 970692"/>
                <a:gd name="connsiteX19" fmla="*/ 804697 w 950337"/>
                <a:gd name="connsiteY19" fmla="*/ 938403 h 970692"/>
                <a:gd name="connsiteX20" fmla="*/ 384073 w 950337"/>
                <a:gd name="connsiteY20" fmla="*/ 938403 h 970692"/>
                <a:gd name="connsiteX21" fmla="*/ 384073 w 950337"/>
                <a:gd name="connsiteY21" fmla="*/ 808958 h 970692"/>
                <a:gd name="connsiteX22" fmla="*/ 351688 w 950337"/>
                <a:gd name="connsiteY22" fmla="*/ 776573 h 970692"/>
                <a:gd name="connsiteX23" fmla="*/ 222243 w 950337"/>
                <a:gd name="connsiteY23" fmla="*/ 776573 h 970692"/>
                <a:gd name="connsiteX24" fmla="*/ 141376 w 950337"/>
                <a:gd name="connsiteY24" fmla="*/ 695706 h 970692"/>
                <a:gd name="connsiteX25" fmla="*/ 141376 w 950337"/>
                <a:gd name="connsiteY25" fmla="*/ 582549 h 970692"/>
                <a:gd name="connsiteX26" fmla="*/ 125183 w 950337"/>
                <a:gd name="connsiteY26" fmla="*/ 566356 h 970692"/>
                <a:gd name="connsiteX27" fmla="*/ 32314 w 950337"/>
                <a:gd name="connsiteY27" fmla="*/ 566356 h 970692"/>
                <a:gd name="connsiteX28" fmla="*/ 169475 w 950337"/>
                <a:gd name="connsiteY28" fmla="*/ 415480 h 970692"/>
                <a:gd name="connsiteX29" fmla="*/ 173666 w 950337"/>
                <a:gd name="connsiteY29" fmla="*/ 404622 h 970692"/>
                <a:gd name="connsiteX30" fmla="*/ 545712 w 950337"/>
                <a:gd name="connsiteY30" fmla="*/ 32480 h 970692"/>
                <a:gd name="connsiteX31" fmla="*/ 570001 w 950337"/>
                <a:gd name="connsiteY31" fmla="*/ 33242 h 970692"/>
                <a:gd name="connsiteX32" fmla="*/ 916997 w 950337"/>
                <a:gd name="connsiteY32" fmla="*/ 428815 h 970692"/>
                <a:gd name="connsiteX33" fmla="*/ 809459 w 950337"/>
                <a:gd name="connsiteY33" fmla="*/ 667131 h 970692"/>
                <a:gd name="connsiteX34" fmla="*/ 809459 w 950337"/>
                <a:gd name="connsiteY34" fmla="*/ 667131 h 97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0337" h="970692">
                  <a:moveTo>
                    <a:pt x="949000" y="371475"/>
                  </a:moveTo>
                  <a:cubicBezTo>
                    <a:pt x="932141" y="171926"/>
                    <a:pt x="772026" y="14478"/>
                    <a:pt x="572191" y="952"/>
                  </a:cubicBezTo>
                  <a:cubicBezTo>
                    <a:pt x="460463" y="-6763"/>
                    <a:pt x="350640" y="32671"/>
                    <a:pt x="269201" y="109537"/>
                  </a:cubicBezTo>
                  <a:cubicBezTo>
                    <a:pt x="189382" y="184594"/>
                    <a:pt x="143281" y="288703"/>
                    <a:pt x="141376" y="398145"/>
                  </a:cubicBezTo>
                  <a:lnTo>
                    <a:pt x="8407" y="544449"/>
                  </a:lnTo>
                  <a:cubicBezTo>
                    <a:pt x="-3595" y="557689"/>
                    <a:pt x="-2642" y="578167"/>
                    <a:pt x="10597" y="590169"/>
                  </a:cubicBezTo>
                  <a:cubicBezTo>
                    <a:pt x="16598" y="595598"/>
                    <a:pt x="24313" y="598551"/>
                    <a:pt x="32410" y="598551"/>
                  </a:cubicBezTo>
                  <a:lnTo>
                    <a:pt x="109086" y="598551"/>
                  </a:lnTo>
                  <a:lnTo>
                    <a:pt x="109086" y="695611"/>
                  </a:lnTo>
                  <a:cubicBezTo>
                    <a:pt x="109181" y="758095"/>
                    <a:pt x="159854" y="808768"/>
                    <a:pt x="222338" y="808863"/>
                  </a:cubicBezTo>
                  <a:lnTo>
                    <a:pt x="351783" y="808863"/>
                  </a:lnTo>
                  <a:lnTo>
                    <a:pt x="351783" y="954500"/>
                  </a:lnTo>
                  <a:cubicBezTo>
                    <a:pt x="351783" y="963454"/>
                    <a:pt x="359022" y="970693"/>
                    <a:pt x="367975" y="970693"/>
                  </a:cubicBezTo>
                  <a:lnTo>
                    <a:pt x="820985" y="970693"/>
                  </a:lnTo>
                  <a:cubicBezTo>
                    <a:pt x="829938" y="970693"/>
                    <a:pt x="837177" y="963454"/>
                    <a:pt x="837177" y="954500"/>
                  </a:cubicBezTo>
                  <a:lnTo>
                    <a:pt x="837177" y="685228"/>
                  </a:lnTo>
                  <a:cubicBezTo>
                    <a:pt x="917663" y="601504"/>
                    <a:pt x="958430" y="487299"/>
                    <a:pt x="949000" y="371475"/>
                  </a:cubicBezTo>
                  <a:close/>
                  <a:moveTo>
                    <a:pt x="809459" y="667131"/>
                  </a:moveTo>
                  <a:cubicBezTo>
                    <a:pt x="806411" y="670179"/>
                    <a:pt x="804697" y="674275"/>
                    <a:pt x="804697" y="678561"/>
                  </a:cubicBezTo>
                  <a:lnTo>
                    <a:pt x="804697" y="938403"/>
                  </a:lnTo>
                  <a:lnTo>
                    <a:pt x="384073" y="938403"/>
                  </a:lnTo>
                  <a:lnTo>
                    <a:pt x="384073" y="808958"/>
                  </a:lnTo>
                  <a:cubicBezTo>
                    <a:pt x="384073" y="791051"/>
                    <a:pt x="369595" y="776573"/>
                    <a:pt x="351688" y="776573"/>
                  </a:cubicBezTo>
                  <a:lnTo>
                    <a:pt x="222243" y="776573"/>
                  </a:lnTo>
                  <a:cubicBezTo>
                    <a:pt x="177571" y="776478"/>
                    <a:pt x="141376" y="740378"/>
                    <a:pt x="141376" y="695706"/>
                  </a:cubicBezTo>
                  <a:lnTo>
                    <a:pt x="141376" y="582549"/>
                  </a:lnTo>
                  <a:cubicBezTo>
                    <a:pt x="141376" y="573595"/>
                    <a:pt x="134137" y="566356"/>
                    <a:pt x="125183" y="566356"/>
                  </a:cubicBezTo>
                  <a:lnTo>
                    <a:pt x="32314" y="566356"/>
                  </a:lnTo>
                  <a:lnTo>
                    <a:pt x="169475" y="415480"/>
                  </a:lnTo>
                  <a:cubicBezTo>
                    <a:pt x="172142" y="412528"/>
                    <a:pt x="173666" y="408622"/>
                    <a:pt x="173666" y="404622"/>
                  </a:cubicBezTo>
                  <a:cubicBezTo>
                    <a:pt x="173666" y="199168"/>
                    <a:pt x="340258" y="32480"/>
                    <a:pt x="545712" y="32480"/>
                  </a:cubicBezTo>
                  <a:cubicBezTo>
                    <a:pt x="553808" y="32480"/>
                    <a:pt x="561905" y="32766"/>
                    <a:pt x="570001" y="33242"/>
                  </a:cubicBezTo>
                  <a:cubicBezTo>
                    <a:pt x="775074" y="46672"/>
                    <a:pt x="930427" y="223742"/>
                    <a:pt x="916997" y="428815"/>
                  </a:cubicBezTo>
                  <a:cubicBezTo>
                    <a:pt x="911281" y="518731"/>
                    <a:pt x="872991" y="603409"/>
                    <a:pt x="809459" y="667131"/>
                  </a:cubicBezTo>
                  <a:lnTo>
                    <a:pt x="809459" y="6671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38">
              <a:extLst>
                <a:ext uri="{FF2B5EF4-FFF2-40B4-BE49-F238E27FC236}">
                  <a16:creationId xmlns:a16="http://schemas.microsoft.com/office/drawing/2014/main" id="{EAD81775-F934-4FC1-86E8-0E7DCEE2C1DC}"/>
                </a:ext>
              </a:extLst>
            </p:cNvPr>
            <p:cNvSpPr/>
            <p:nvPr/>
          </p:nvSpPr>
          <p:spPr>
            <a:xfrm>
              <a:off x="3340797" y="466724"/>
              <a:ext cx="291274" cy="291274"/>
            </a:xfrm>
            <a:custGeom>
              <a:avLst/>
              <a:gdLst>
                <a:gd name="connsiteX0" fmla="*/ 275082 w 291274"/>
                <a:gd name="connsiteY0" fmla="*/ 0 h 291274"/>
                <a:gd name="connsiteX1" fmla="*/ 16193 w 291274"/>
                <a:gd name="connsiteY1" fmla="*/ 0 h 291274"/>
                <a:gd name="connsiteX2" fmla="*/ 0 w 291274"/>
                <a:gd name="connsiteY2" fmla="*/ 16193 h 291274"/>
                <a:gd name="connsiteX3" fmla="*/ 0 w 291274"/>
                <a:gd name="connsiteY3" fmla="*/ 275082 h 291274"/>
                <a:gd name="connsiteX4" fmla="*/ 16193 w 291274"/>
                <a:gd name="connsiteY4" fmla="*/ 291275 h 291274"/>
                <a:gd name="connsiteX5" fmla="*/ 275082 w 291274"/>
                <a:gd name="connsiteY5" fmla="*/ 291275 h 291274"/>
                <a:gd name="connsiteX6" fmla="*/ 291275 w 291274"/>
                <a:gd name="connsiteY6" fmla="*/ 275082 h 291274"/>
                <a:gd name="connsiteX7" fmla="*/ 291275 w 291274"/>
                <a:gd name="connsiteY7" fmla="*/ 16193 h 291274"/>
                <a:gd name="connsiteX8" fmla="*/ 275082 w 291274"/>
                <a:gd name="connsiteY8" fmla="*/ 0 h 291274"/>
                <a:gd name="connsiteX9" fmla="*/ 258985 w 291274"/>
                <a:gd name="connsiteY9" fmla="*/ 258890 h 291274"/>
                <a:gd name="connsiteX10" fmla="*/ 32480 w 291274"/>
                <a:gd name="connsiteY10" fmla="*/ 258890 h 291274"/>
                <a:gd name="connsiteX11" fmla="*/ 32480 w 291274"/>
                <a:gd name="connsiteY11" fmla="*/ 32385 h 291274"/>
                <a:gd name="connsiteX12" fmla="*/ 258985 w 291274"/>
                <a:gd name="connsiteY12" fmla="*/ 32385 h 291274"/>
                <a:gd name="connsiteX13" fmla="*/ 258985 w 291274"/>
                <a:gd name="connsiteY13" fmla="*/ 258890 h 29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1274" h="291274">
                  <a:moveTo>
                    <a:pt x="275082" y="0"/>
                  </a:moveTo>
                  <a:lnTo>
                    <a:pt x="16193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275082"/>
                  </a:lnTo>
                  <a:cubicBezTo>
                    <a:pt x="0" y="284036"/>
                    <a:pt x="7239" y="291275"/>
                    <a:pt x="16193" y="291275"/>
                  </a:cubicBezTo>
                  <a:lnTo>
                    <a:pt x="275082" y="291275"/>
                  </a:lnTo>
                  <a:cubicBezTo>
                    <a:pt x="284036" y="291275"/>
                    <a:pt x="291275" y="284036"/>
                    <a:pt x="291275" y="275082"/>
                  </a:cubicBezTo>
                  <a:lnTo>
                    <a:pt x="291275" y="16193"/>
                  </a:lnTo>
                  <a:cubicBezTo>
                    <a:pt x="291275" y="7334"/>
                    <a:pt x="284036" y="0"/>
                    <a:pt x="275082" y="0"/>
                  </a:cubicBezTo>
                  <a:close/>
                  <a:moveTo>
                    <a:pt x="258985" y="258890"/>
                  </a:moveTo>
                  <a:lnTo>
                    <a:pt x="32480" y="258890"/>
                  </a:lnTo>
                  <a:lnTo>
                    <a:pt x="32480" y="32385"/>
                  </a:lnTo>
                  <a:lnTo>
                    <a:pt x="258985" y="32385"/>
                  </a:lnTo>
                  <a:lnTo>
                    <a:pt x="258985" y="2588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39">
              <a:extLst>
                <a:ext uri="{FF2B5EF4-FFF2-40B4-BE49-F238E27FC236}">
                  <a16:creationId xmlns:a16="http://schemas.microsoft.com/office/drawing/2014/main" id="{1AA5E51D-0B96-4545-968D-B24194B49844}"/>
                </a:ext>
              </a:extLst>
            </p:cNvPr>
            <p:cNvSpPr/>
            <p:nvPr/>
          </p:nvSpPr>
          <p:spPr>
            <a:xfrm>
              <a:off x="3405568" y="531494"/>
              <a:ext cx="161829" cy="161734"/>
            </a:xfrm>
            <a:custGeom>
              <a:avLst/>
              <a:gdLst>
                <a:gd name="connsiteX0" fmla="*/ 16192 w 161829"/>
                <a:gd name="connsiteY0" fmla="*/ 161735 h 161734"/>
                <a:gd name="connsiteX1" fmla="*/ 97060 w 161829"/>
                <a:gd name="connsiteY1" fmla="*/ 161735 h 161734"/>
                <a:gd name="connsiteX2" fmla="*/ 108490 w 161829"/>
                <a:gd name="connsiteY2" fmla="*/ 156972 h 161734"/>
                <a:gd name="connsiteX3" fmla="*/ 157067 w 161829"/>
                <a:gd name="connsiteY3" fmla="*/ 108395 h 161734"/>
                <a:gd name="connsiteX4" fmla="*/ 161830 w 161829"/>
                <a:gd name="connsiteY4" fmla="*/ 96965 h 161734"/>
                <a:gd name="connsiteX5" fmla="*/ 161830 w 161829"/>
                <a:gd name="connsiteY5" fmla="*/ 16193 h 161734"/>
                <a:gd name="connsiteX6" fmla="*/ 145637 w 161829"/>
                <a:gd name="connsiteY6" fmla="*/ 0 h 161734"/>
                <a:gd name="connsiteX7" fmla="*/ 16192 w 161829"/>
                <a:gd name="connsiteY7" fmla="*/ 0 h 161734"/>
                <a:gd name="connsiteX8" fmla="*/ 0 w 161829"/>
                <a:gd name="connsiteY8" fmla="*/ 16193 h 161734"/>
                <a:gd name="connsiteX9" fmla="*/ 0 w 161829"/>
                <a:gd name="connsiteY9" fmla="*/ 145637 h 161734"/>
                <a:gd name="connsiteX10" fmla="*/ 16192 w 161829"/>
                <a:gd name="connsiteY10" fmla="*/ 161735 h 161734"/>
                <a:gd name="connsiteX11" fmla="*/ 32385 w 161829"/>
                <a:gd name="connsiteY11" fmla="*/ 32385 h 161734"/>
                <a:gd name="connsiteX12" fmla="*/ 129445 w 161829"/>
                <a:gd name="connsiteY12" fmla="*/ 32385 h 161734"/>
                <a:gd name="connsiteX13" fmla="*/ 129445 w 161829"/>
                <a:gd name="connsiteY13" fmla="*/ 90392 h 161734"/>
                <a:gd name="connsiteX14" fmla="*/ 90392 w 161829"/>
                <a:gd name="connsiteY14" fmla="*/ 129445 h 161734"/>
                <a:gd name="connsiteX15" fmla="*/ 32290 w 161829"/>
                <a:gd name="connsiteY15" fmla="*/ 129445 h 161734"/>
                <a:gd name="connsiteX16" fmla="*/ 32290 w 161829"/>
                <a:gd name="connsiteY16" fmla="*/ 32385 h 16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829" h="161734">
                  <a:moveTo>
                    <a:pt x="16192" y="161735"/>
                  </a:moveTo>
                  <a:lnTo>
                    <a:pt x="97060" y="161735"/>
                  </a:lnTo>
                  <a:cubicBezTo>
                    <a:pt x="101346" y="161735"/>
                    <a:pt x="105442" y="160020"/>
                    <a:pt x="108490" y="156972"/>
                  </a:cubicBezTo>
                  <a:lnTo>
                    <a:pt x="157067" y="108395"/>
                  </a:lnTo>
                  <a:cubicBezTo>
                    <a:pt x="160115" y="105347"/>
                    <a:pt x="161830" y="101251"/>
                    <a:pt x="161830" y="96965"/>
                  </a:cubicBezTo>
                  <a:lnTo>
                    <a:pt x="161830" y="16193"/>
                  </a:lnTo>
                  <a:cubicBezTo>
                    <a:pt x="161830" y="7239"/>
                    <a:pt x="154591" y="0"/>
                    <a:pt x="145637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145637"/>
                  </a:lnTo>
                  <a:cubicBezTo>
                    <a:pt x="0" y="154496"/>
                    <a:pt x="7239" y="161735"/>
                    <a:pt x="16192" y="161735"/>
                  </a:cubicBezTo>
                  <a:close/>
                  <a:moveTo>
                    <a:pt x="32385" y="32385"/>
                  </a:moveTo>
                  <a:lnTo>
                    <a:pt x="129445" y="32385"/>
                  </a:lnTo>
                  <a:lnTo>
                    <a:pt x="129445" y="90392"/>
                  </a:lnTo>
                  <a:lnTo>
                    <a:pt x="90392" y="129445"/>
                  </a:lnTo>
                  <a:lnTo>
                    <a:pt x="32290" y="129445"/>
                  </a:lnTo>
                  <a:lnTo>
                    <a:pt x="32290" y="323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40">
              <a:extLst>
                <a:ext uri="{FF2B5EF4-FFF2-40B4-BE49-F238E27FC236}">
                  <a16:creationId xmlns:a16="http://schemas.microsoft.com/office/drawing/2014/main" id="{C2D63B82-DDE5-4164-975B-E03C5CED3567}"/>
                </a:ext>
              </a:extLst>
            </p:cNvPr>
            <p:cNvSpPr/>
            <p:nvPr/>
          </p:nvSpPr>
          <p:spPr>
            <a:xfrm>
              <a:off x="3470337" y="790288"/>
              <a:ext cx="32384" cy="32384"/>
            </a:xfrm>
            <a:custGeom>
              <a:avLst/>
              <a:gdLst>
                <a:gd name="connsiteX0" fmla="*/ 0 w 32384"/>
                <a:gd name="connsiteY0" fmla="*/ 0 h 32384"/>
                <a:gd name="connsiteX1" fmla="*/ 32385 w 32384"/>
                <a:gd name="connsiteY1" fmla="*/ 0 h 32384"/>
                <a:gd name="connsiteX2" fmla="*/ 32385 w 32384"/>
                <a:gd name="connsiteY2" fmla="*/ 32385 h 32384"/>
                <a:gd name="connsiteX3" fmla="*/ 0 w 32384"/>
                <a:gd name="connsiteY3" fmla="*/ 32385 h 32384"/>
                <a:gd name="connsiteX4" fmla="*/ 0 w 32384"/>
                <a:gd name="connsiteY4" fmla="*/ 0 h 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4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41">
              <a:extLst>
                <a:ext uri="{FF2B5EF4-FFF2-40B4-BE49-F238E27FC236}">
                  <a16:creationId xmlns:a16="http://schemas.microsoft.com/office/drawing/2014/main" id="{1E259F1C-1ED7-4116-B92E-EA4E68FB6333}"/>
                </a:ext>
              </a:extLst>
            </p:cNvPr>
            <p:cNvSpPr/>
            <p:nvPr/>
          </p:nvSpPr>
          <p:spPr>
            <a:xfrm>
              <a:off x="3535012" y="790288"/>
              <a:ext cx="32384" cy="32384"/>
            </a:xfrm>
            <a:custGeom>
              <a:avLst/>
              <a:gdLst>
                <a:gd name="connsiteX0" fmla="*/ 0 w 32384"/>
                <a:gd name="connsiteY0" fmla="*/ 0 h 32384"/>
                <a:gd name="connsiteX1" fmla="*/ 32385 w 32384"/>
                <a:gd name="connsiteY1" fmla="*/ 0 h 32384"/>
                <a:gd name="connsiteX2" fmla="*/ 32385 w 32384"/>
                <a:gd name="connsiteY2" fmla="*/ 32385 h 32384"/>
                <a:gd name="connsiteX3" fmla="*/ 0 w 32384"/>
                <a:gd name="connsiteY3" fmla="*/ 32385 h 32384"/>
                <a:gd name="connsiteX4" fmla="*/ 0 w 32384"/>
                <a:gd name="connsiteY4" fmla="*/ 0 h 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4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42">
              <a:extLst>
                <a:ext uri="{FF2B5EF4-FFF2-40B4-BE49-F238E27FC236}">
                  <a16:creationId xmlns:a16="http://schemas.microsoft.com/office/drawing/2014/main" id="{BC1B6EE1-67F2-4051-8C1D-C21D458B9FB0}"/>
                </a:ext>
              </a:extLst>
            </p:cNvPr>
            <p:cNvSpPr/>
            <p:nvPr/>
          </p:nvSpPr>
          <p:spPr>
            <a:xfrm>
              <a:off x="3405568" y="790288"/>
              <a:ext cx="32384" cy="32384"/>
            </a:xfrm>
            <a:custGeom>
              <a:avLst/>
              <a:gdLst>
                <a:gd name="connsiteX0" fmla="*/ 0 w 32384"/>
                <a:gd name="connsiteY0" fmla="*/ 0 h 32384"/>
                <a:gd name="connsiteX1" fmla="*/ 32385 w 32384"/>
                <a:gd name="connsiteY1" fmla="*/ 0 h 32384"/>
                <a:gd name="connsiteX2" fmla="*/ 32385 w 32384"/>
                <a:gd name="connsiteY2" fmla="*/ 32385 h 32384"/>
                <a:gd name="connsiteX3" fmla="*/ 0 w 32384"/>
                <a:gd name="connsiteY3" fmla="*/ 32385 h 32384"/>
                <a:gd name="connsiteX4" fmla="*/ 0 w 32384"/>
                <a:gd name="connsiteY4" fmla="*/ 0 h 3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4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43">
              <a:extLst>
                <a:ext uri="{FF2B5EF4-FFF2-40B4-BE49-F238E27FC236}">
                  <a16:creationId xmlns:a16="http://schemas.microsoft.com/office/drawing/2014/main" id="{A99FE695-81BD-4976-AE4D-C3D236B1847E}"/>
                </a:ext>
              </a:extLst>
            </p:cNvPr>
            <p:cNvSpPr/>
            <p:nvPr/>
          </p:nvSpPr>
          <p:spPr>
            <a:xfrm>
              <a:off x="3276218" y="66093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44">
              <a:extLst>
                <a:ext uri="{FF2B5EF4-FFF2-40B4-BE49-F238E27FC236}">
                  <a16:creationId xmlns:a16="http://schemas.microsoft.com/office/drawing/2014/main" id="{3C35A6FE-8999-4E37-8FA5-CB635FA0877A}"/>
                </a:ext>
              </a:extLst>
            </p:cNvPr>
            <p:cNvSpPr/>
            <p:nvPr/>
          </p:nvSpPr>
          <p:spPr>
            <a:xfrm>
              <a:off x="3276218" y="59616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45">
              <a:extLst>
                <a:ext uri="{FF2B5EF4-FFF2-40B4-BE49-F238E27FC236}">
                  <a16:creationId xmlns:a16="http://schemas.microsoft.com/office/drawing/2014/main" id="{1E5840A8-B1F7-4FEE-B9E7-26C12C88F42A}"/>
                </a:ext>
              </a:extLst>
            </p:cNvPr>
            <p:cNvSpPr/>
            <p:nvPr/>
          </p:nvSpPr>
          <p:spPr>
            <a:xfrm>
              <a:off x="3276218" y="531494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46">
              <a:extLst>
                <a:ext uri="{FF2B5EF4-FFF2-40B4-BE49-F238E27FC236}">
                  <a16:creationId xmlns:a16="http://schemas.microsoft.com/office/drawing/2014/main" id="{80D4F015-CC68-40A2-B45A-972961F2C4AC}"/>
                </a:ext>
              </a:extLst>
            </p:cNvPr>
            <p:cNvSpPr/>
            <p:nvPr/>
          </p:nvSpPr>
          <p:spPr>
            <a:xfrm>
              <a:off x="3664457" y="66093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47">
              <a:extLst>
                <a:ext uri="{FF2B5EF4-FFF2-40B4-BE49-F238E27FC236}">
                  <a16:creationId xmlns:a16="http://schemas.microsoft.com/office/drawing/2014/main" id="{C81C8D1A-6FD4-4F81-9730-ADA67D10B55C}"/>
                </a:ext>
              </a:extLst>
            </p:cNvPr>
            <p:cNvSpPr/>
            <p:nvPr/>
          </p:nvSpPr>
          <p:spPr>
            <a:xfrm>
              <a:off x="3664457" y="59616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48">
              <a:extLst>
                <a:ext uri="{FF2B5EF4-FFF2-40B4-BE49-F238E27FC236}">
                  <a16:creationId xmlns:a16="http://schemas.microsoft.com/office/drawing/2014/main" id="{FCFE5309-B270-469A-A256-3C052FF52552}"/>
                </a:ext>
              </a:extLst>
            </p:cNvPr>
            <p:cNvSpPr/>
            <p:nvPr/>
          </p:nvSpPr>
          <p:spPr>
            <a:xfrm>
              <a:off x="3664457" y="531494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49">
              <a:extLst>
                <a:ext uri="{FF2B5EF4-FFF2-40B4-BE49-F238E27FC236}">
                  <a16:creationId xmlns:a16="http://schemas.microsoft.com/office/drawing/2014/main" id="{7831B9F4-6A12-41D9-8F73-6426449F17DB}"/>
                </a:ext>
              </a:extLst>
            </p:cNvPr>
            <p:cNvSpPr/>
            <p:nvPr/>
          </p:nvSpPr>
          <p:spPr>
            <a:xfrm>
              <a:off x="3470337" y="40204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50">
              <a:extLst>
                <a:ext uri="{FF2B5EF4-FFF2-40B4-BE49-F238E27FC236}">
                  <a16:creationId xmlns:a16="http://schemas.microsoft.com/office/drawing/2014/main" id="{08553ED7-AD73-4F95-90EF-675F3C54C32E}"/>
                </a:ext>
              </a:extLst>
            </p:cNvPr>
            <p:cNvSpPr/>
            <p:nvPr/>
          </p:nvSpPr>
          <p:spPr>
            <a:xfrm>
              <a:off x="3535012" y="40204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51">
              <a:extLst>
                <a:ext uri="{FF2B5EF4-FFF2-40B4-BE49-F238E27FC236}">
                  <a16:creationId xmlns:a16="http://schemas.microsoft.com/office/drawing/2014/main" id="{E126213F-67EC-4433-889D-C6B635750034}"/>
                </a:ext>
              </a:extLst>
            </p:cNvPr>
            <p:cNvSpPr/>
            <p:nvPr/>
          </p:nvSpPr>
          <p:spPr>
            <a:xfrm>
              <a:off x="3405568" y="402049"/>
              <a:ext cx="32384" cy="32385"/>
            </a:xfrm>
            <a:custGeom>
              <a:avLst/>
              <a:gdLst>
                <a:gd name="connsiteX0" fmla="*/ 0 w 32384"/>
                <a:gd name="connsiteY0" fmla="*/ 0 h 32385"/>
                <a:gd name="connsiteX1" fmla="*/ 32385 w 32384"/>
                <a:gd name="connsiteY1" fmla="*/ 0 h 32385"/>
                <a:gd name="connsiteX2" fmla="*/ 32385 w 32384"/>
                <a:gd name="connsiteY2" fmla="*/ 32385 h 32385"/>
                <a:gd name="connsiteX3" fmla="*/ 0 w 32384"/>
                <a:gd name="connsiteY3" fmla="*/ 32385 h 32385"/>
                <a:gd name="connsiteX4" fmla="*/ 0 w 32384"/>
                <a:gd name="connsiteY4" fmla="*/ 0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" h="32385">
                  <a:moveTo>
                    <a:pt x="0" y="0"/>
                  </a:moveTo>
                  <a:lnTo>
                    <a:pt x="32385" y="0"/>
                  </a:lnTo>
                  <a:lnTo>
                    <a:pt x="32385" y="32385"/>
                  </a:lnTo>
                  <a:lnTo>
                    <a:pt x="0" y="323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52">
              <a:extLst>
                <a:ext uri="{FF2B5EF4-FFF2-40B4-BE49-F238E27FC236}">
                  <a16:creationId xmlns:a16="http://schemas.microsoft.com/office/drawing/2014/main" id="{E2D18ECA-EABF-48BA-9AE4-92CAB3EA9E24}"/>
                </a:ext>
              </a:extLst>
            </p:cNvPr>
            <p:cNvSpPr/>
            <p:nvPr/>
          </p:nvSpPr>
          <p:spPr>
            <a:xfrm>
              <a:off x="3502639" y="855058"/>
              <a:ext cx="97036" cy="178105"/>
            </a:xfrm>
            <a:custGeom>
              <a:avLst/>
              <a:gdLst>
                <a:gd name="connsiteX0" fmla="*/ 64758 w 97036"/>
                <a:gd name="connsiteY0" fmla="*/ 83820 h 178105"/>
                <a:gd name="connsiteX1" fmla="*/ 64758 w 97036"/>
                <a:gd name="connsiteY1" fmla="*/ 0 h 178105"/>
                <a:gd name="connsiteX2" fmla="*/ 32374 w 97036"/>
                <a:gd name="connsiteY2" fmla="*/ 0 h 178105"/>
                <a:gd name="connsiteX3" fmla="*/ 32374 w 97036"/>
                <a:gd name="connsiteY3" fmla="*/ 83820 h 178105"/>
                <a:gd name="connsiteX4" fmla="*/ 2751 w 97036"/>
                <a:gd name="connsiteY4" fmla="*/ 145733 h 178105"/>
                <a:gd name="connsiteX5" fmla="*/ 64663 w 97036"/>
                <a:gd name="connsiteY5" fmla="*/ 175355 h 178105"/>
                <a:gd name="connsiteX6" fmla="*/ 94286 w 97036"/>
                <a:gd name="connsiteY6" fmla="*/ 113443 h 178105"/>
                <a:gd name="connsiteX7" fmla="*/ 64758 w 97036"/>
                <a:gd name="connsiteY7" fmla="*/ 83820 h 178105"/>
                <a:gd name="connsiteX8" fmla="*/ 48566 w 97036"/>
                <a:gd name="connsiteY8" fmla="*/ 145542 h 178105"/>
                <a:gd name="connsiteX9" fmla="*/ 32374 w 97036"/>
                <a:gd name="connsiteY9" fmla="*/ 129349 h 178105"/>
                <a:gd name="connsiteX10" fmla="*/ 48566 w 97036"/>
                <a:gd name="connsiteY10" fmla="*/ 113157 h 178105"/>
                <a:gd name="connsiteX11" fmla="*/ 64758 w 97036"/>
                <a:gd name="connsiteY11" fmla="*/ 129349 h 178105"/>
                <a:gd name="connsiteX12" fmla="*/ 48566 w 97036"/>
                <a:gd name="connsiteY12" fmla="*/ 145542 h 17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36" h="178105">
                  <a:moveTo>
                    <a:pt x="64758" y="83820"/>
                  </a:moveTo>
                  <a:lnTo>
                    <a:pt x="64758" y="0"/>
                  </a:lnTo>
                  <a:lnTo>
                    <a:pt x="32374" y="0"/>
                  </a:lnTo>
                  <a:lnTo>
                    <a:pt x="32374" y="83820"/>
                  </a:lnTo>
                  <a:cubicBezTo>
                    <a:pt x="7132" y="92774"/>
                    <a:pt x="-6108" y="120491"/>
                    <a:pt x="2751" y="145733"/>
                  </a:cubicBezTo>
                  <a:cubicBezTo>
                    <a:pt x="11704" y="170974"/>
                    <a:pt x="39422" y="184214"/>
                    <a:pt x="64663" y="175355"/>
                  </a:cubicBezTo>
                  <a:cubicBezTo>
                    <a:pt x="89905" y="166402"/>
                    <a:pt x="103144" y="138684"/>
                    <a:pt x="94286" y="113443"/>
                  </a:cubicBezTo>
                  <a:cubicBezTo>
                    <a:pt x="89428" y="99632"/>
                    <a:pt x="78570" y="88773"/>
                    <a:pt x="64758" y="83820"/>
                  </a:cubicBezTo>
                  <a:close/>
                  <a:moveTo>
                    <a:pt x="48566" y="145542"/>
                  </a:moveTo>
                  <a:cubicBezTo>
                    <a:pt x="39613" y="145542"/>
                    <a:pt x="32374" y="138303"/>
                    <a:pt x="32374" y="129349"/>
                  </a:cubicBezTo>
                  <a:cubicBezTo>
                    <a:pt x="32374" y="120396"/>
                    <a:pt x="39613" y="113157"/>
                    <a:pt x="48566" y="113157"/>
                  </a:cubicBezTo>
                  <a:cubicBezTo>
                    <a:pt x="57519" y="113157"/>
                    <a:pt x="64758" y="120396"/>
                    <a:pt x="64758" y="129349"/>
                  </a:cubicBezTo>
                  <a:cubicBezTo>
                    <a:pt x="64758" y="138303"/>
                    <a:pt x="57519" y="145542"/>
                    <a:pt x="48566" y="145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53">
              <a:extLst>
                <a:ext uri="{FF2B5EF4-FFF2-40B4-BE49-F238E27FC236}">
                  <a16:creationId xmlns:a16="http://schemas.microsoft.com/office/drawing/2014/main" id="{224B90C8-A59A-4A1C-905A-247CD3DE5A25}"/>
                </a:ext>
              </a:extLst>
            </p:cNvPr>
            <p:cNvSpPr/>
            <p:nvPr/>
          </p:nvSpPr>
          <p:spPr>
            <a:xfrm>
              <a:off x="3324605" y="855058"/>
              <a:ext cx="178022" cy="194214"/>
            </a:xfrm>
            <a:custGeom>
              <a:avLst/>
              <a:gdLst>
                <a:gd name="connsiteX0" fmla="*/ 178022 w 178022"/>
                <a:gd name="connsiteY0" fmla="*/ 0 h 194214"/>
                <a:gd name="connsiteX1" fmla="*/ 145637 w 178022"/>
                <a:gd name="connsiteY1" fmla="*/ 0 h 194214"/>
                <a:gd name="connsiteX2" fmla="*/ 145637 w 178022"/>
                <a:gd name="connsiteY2" fmla="*/ 48578 h 194214"/>
                <a:gd name="connsiteX3" fmla="*/ 113252 w 178022"/>
                <a:gd name="connsiteY3" fmla="*/ 48578 h 194214"/>
                <a:gd name="connsiteX4" fmla="*/ 113252 w 178022"/>
                <a:gd name="connsiteY4" fmla="*/ 0 h 194214"/>
                <a:gd name="connsiteX5" fmla="*/ 80867 w 178022"/>
                <a:gd name="connsiteY5" fmla="*/ 0 h 194214"/>
                <a:gd name="connsiteX6" fmla="*/ 80867 w 178022"/>
                <a:gd name="connsiteY6" fmla="*/ 48578 h 194214"/>
                <a:gd name="connsiteX7" fmla="*/ 0 w 178022"/>
                <a:gd name="connsiteY7" fmla="*/ 48578 h 194214"/>
                <a:gd name="connsiteX8" fmla="*/ 0 w 178022"/>
                <a:gd name="connsiteY8" fmla="*/ 80962 h 194214"/>
                <a:gd name="connsiteX9" fmla="*/ 80867 w 178022"/>
                <a:gd name="connsiteY9" fmla="*/ 80962 h 194214"/>
                <a:gd name="connsiteX10" fmla="*/ 80867 w 178022"/>
                <a:gd name="connsiteY10" fmla="*/ 194215 h 194214"/>
                <a:gd name="connsiteX11" fmla="*/ 113252 w 178022"/>
                <a:gd name="connsiteY11" fmla="*/ 194215 h 194214"/>
                <a:gd name="connsiteX12" fmla="*/ 113252 w 178022"/>
                <a:gd name="connsiteY12" fmla="*/ 80867 h 194214"/>
                <a:gd name="connsiteX13" fmla="*/ 161830 w 178022"/>
                <a:gd name="connsiteY13" fmla="*/ 80867 h 194214"/>
                <a:gd name="connsiteX14" fmla="*/ 178022 w 178022"/>
                <a:gd name="connsiteY14" fmla="*/ 64675 h 194214"/>
                <a:gd name="connsiteX15" fmla="*/ 178022 w 178022"/>
                <a:gd name="connsiteY15" fmla="*/ 0 h 19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022" h="194214">
                  <a:moveTo>
                    <a:pt x="178022" y="0"/>
                  </a:moveTo>
                  <a:lnTo>
                    <a:pt x="145637" y="0"/>
                  </a:lnTo>
                  <a:lnTo>
                    <a:pt x="145637" y="48578"/>
                  </a:lnTo>
                  <a:lnTo>
                    <a:pt x="113252" y="48578"/>
                  </a:lnTo>
                  <a:lnTo>
                    <a:pt x="113252" y="0"/>
                  </a:lnTo>
                  <a:lnTo>
                    <a:pt x="80867" y="0"/>
                  </a:lnTo>
                  <a:lnTo>
                    <a:pt x="80867" y="48578"/>
                  </a:lnTo>
                  <a:lnTo>
                    <a:pt x="0" y="48578"/>
                  </a:lnTo>
                  <a:lnTo>
                    <a:pt x="0" y="80962"/>
                  </a:lnTo>
                  <a:lnTo>
                    <a:pt x="80867" y="80962"/>
                  </a:lnTo>
                  <a:lnTo>
                    <a:pt x="80867" y="194215"/>
                  </a:lnTo>
                  <a:lnTo>
                    <a:pt x="113252" y="194215"/>
                  </a:lnTo>
                  <a:lnTo>
                    <a:pt x="113252" y="80867"/>
                  </a:lnTo>
                  <a:lnTo>
                    <a:pt x="161830" y="80867"/>
                  </a:lnTo>
                  <a:cubicBezTo>
                    <a:pt x="170783" y="80867"/>
                    <a:pt x="178022" y="73628"/>
                    <a:pt x="178022" y="64675"/>
                  </a:cubicBezTo>
                  <a:lnTo>
                    <a:pt x="1780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54">
              <a:extLst>
                <a:ext uri="{FF2B5EF4-FFF2-40B4-BE49-F238E27FC236}">
                  <a16:creationId xmlns:a16="http://schemas.microsoft.com/office/drawing/2014/main" id="{772F0CA0-9D46-4F7C-8533-3E907B33A55A}"/>
                </a:ext>
              </a:extLst>
            </p:cNvPr>
            <p:cNvSpPr/>
            <p:nvPr/>
          </p:nvSpPr>
          <p:spPr>
            <a:xfrm>
              <a:off x="3195256" y="871251"/>
              <a:ext cx="97154" cy="97154"/>
            </a:xfrm>
            <a:custGeom>
              <a:avLst/>
              <a:gdLst>
                <a:gd name="connsiteX0" fmla="*/ 48577 w 97154"/>
                <a:gd name="connsiteY0" fmla="*/ 0 h 97154"/>
                <a:gd name="connsiteX1" fmla="*/ 0 w 97154"/>
                <a:gd name="connsiteY1" fmla="*/ 48577 h 97154"/>
                <a:gd name="connsiteX2" fmla="*/ 48577 w 97154"/>
                <a:gd name="connsiteY2" fmla="*/ 97155 h 97154"/>
                <a:gd name="connsiteX3" fmla="*/ 97155 w 97154"/>
                <a:gd name="connsiteY3" fmla="*/ 48577 h 97154"/>
                <a:gd name="connsiteX4" fmla="*/ 48577 w 97154"/>
                <a:gd name="connsiteY4" fmla="*/ 0 h 97154"/>
                <a:gd name="connsiteX5" fmla="*/ 48577 w 97154"/>
                <a:gd name="connsiteY5" fmla="*/ 64675 h 97154"/>
                <a:gd name="connsiteX6" fmla="*/ 32385 w 97154"/>
                <a:gd name="connsiteY6" fmla="*/ 48482 h 97154"/>
                <a:gd name="connsiteX7" fmla="*/ 48577 w 97154"/>
                <a:gd name="connsiteY7" fmla="*/ 32290 h 97154"/>
                <a:gd name="connsiteX8" fmla="*/ 64770 w 97154"/>
                <a:gd name="connsiteY8" fmla="*/ 48482 h 97154"/>
                <a:gd name="connsiteX9" fmla="*/ 48577 w 97154"/>
                <a:gd name="connsiteY9" fmla="*/ 64675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54" h="97154">
                  <a:moveTo>
                    <a:pt x="48577" y="0"/>
                  </a:moveTo>
                  <a:cubicBezTo>
                    <a:pt x="21812" y="0"/>
                    <a:pt x="0" y="21717"/>
                    <a:pt x="0" y="48577"/>
                  </a:cubicBezTo>
                  <a:cubicBezTo>
                    <a:pt x="0" y="75438"/>
                    <a:pt x="21717" y="97155"/>
                    <a:pt x="48577" y="97155"/>
                  </a:cubicBezTo>
                  <a:cubicBezTo>
                    <a:pt x="75343" y="97155"/>
                    <a:pt x="97155" y="75438"/>
                    <a:pt x="97155" y="48577"/>
                  </a:cubicBezTo>
                  <a:cubicBezTo>
                    <a:pt x="97155" y="21717"/>
                    <a:pt x="75343" y="0"/>
                    <a:pt x="48577" y="0"/>
                  </a:cubicBezTo>
                  <a:close/>
                  <a:moveTo>
                    <a:pt x="48577" y="64675"/>
                  </a:moveTo>
                  <a:cubicBezTo>
                    <a:pt x="39624" y="64675"/>
                    <a:pt x="32385" y="57436"/>
                    <a:pt x="32385" y="48482"/>
                  </a:cubicBezTo>
                  <a:cubicBezTo>
                    <a:pt x="32385" y="39529"/>
                    <a:pt x="39624" y="32290"/>
                    <a:pt x="48577" y="32290"/>
                  </a:cubicBezTo>
                  <a:cubicBezTo>
                    <a:pt x="57531" y="32290"/>
                    <a:pt x="64770" y="39529"/>
                    <a:pt x="64770" y="48482"/>
                  </a:cubicBezTo>
                  <a:cubicBezTo>
                    <a:pt x="64770" y="57436"/>
                    <a:pt x="57531" y="64675"/>
                    <a:pt x="48577" y="64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55">
              <a:extLst>
                <a:ext uri="{FF2B5EF4-FFF2-40B4-BE49-F238E27FC236}">
                  <a16:creationId xmlns:a16="http://schemas.microsoft.com/office/drawing/2014/main" id="{62F4B00D-FDEA-4DA6-AE48-9449FB145ED1}"/>
                </a:ext>
              </a:extLst>
            </p:cNvPr>
            <p:cNvSpPr/>
            <p:nvPr/>
          </p:nvSpPr>
          <p:spPr>
            <a:xfrm>
              <a:off x="3373183" y="1081563"/>
              <a:ext cx="97154" cy="97154"/>
            </a:xfrm>
            <a:custGeom>
              <a:avLst/>
              <a:gdLst>
                <a:gd name="connsiteX0" fmla="*/ 48577 w 97154"/>
                <a:gd name="connsiteY0" fmla="*/ 0 h 97154"/>
                <a:gd name="connsiteX1" fmla="*/ 0 w 97154"/>
                <a:gd name="connsiteY1" fmla="*/ 48577 h 97154"/>
                <a:gd name="connsiteX2" fmla="*/ 48577 w 97154"/>
                <a:gd name="connsiteY2" fmla="*/ 97155 h 97154"/>
                <a:gd name="connsiteX3" fmla="*/ 97155 w 97154"/>
                <a:gd name="connsiteY3" fmla="*/ 48577 h 97154"/>
                <a:gd name="connsiteX4" fmla="*/ 48577 w 97154"/>
                <a:gd name="connsiteY4" fmla="*/ 0 h 97154"/>
                <a:gd name="connsiteX5" fmla="*/ 48577 w 97154"/>
                <a:gd name="connsiteY5" fmla="*/ 64675 h 97154"/>
                <a:gd name="connsiteX6" fmla="*/ 32385 w 97154"/>
                <a:gd name="connsiteY6" fmla="*/ 48482 h 97154"/>
                <a:gd name="connsiteX7" fmla="*/ 48577 w 97154"/>
                <a:gd name="connsiteY7" fmla="*/ 32290 h 97154"/>
                <a:gd name="connsiteX8" fmla="*/ 64770 w 97154"/>
                <a:gd name="connsiteY8" fmla="*/ 48482 h 97154"/>
                <a:gd name="connsiteX9" fmla="*/ 48577 w 97154"/>
                <a:gd name="connsiteY9" fmla="*/ 64675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154" h="97154">
                  <a:moveTo>
                    <a:pt x="48577" y="0"/>
                  </a:moveTo>
                  <a:cubicBezTo>
                    <a:pt x="21812" y="0"/>
                    <a:pt x="0" y="21717"/>
                    <a:pt x="0" y="48577"/>
                  </a:cubicBezTo>
                  <a:cubicBezTo>
                    <a:pt x="0" y="75438"/>
                    <a:pt x="21717" y="97155"/>
                    <a:pt x="48577" y="97155"/>
                  </a:cubicBezTo>
                  <a:cubicBezTo>
                    <a:pt x="75438" y="97155"/>
                    <a:pt x="97155" y="75438"/>
                    <a:pt x="97155" y="48577"/>
                  </a:cubicBezTo>
                  <a:cubicBezTo>
                    <a:pt x="97155" y="21717"/>
                    <a:pt x="75438" y="0"/>
                    <a:pt x="48577" y="0"/>
                  </a:cubicBezTo>
                  <a:close/>
                  <a:moveTo>
                    <a:pt x="48577" y="64675"/>
                  </a:moveTo>
                  <a:cubicBezTo>
                    <a:pt x="39624" y="64675"/>
                    <a:pt x="32385" y="57436"/>
                    <a:pt x="32385" y="48482"/>
                  </a:cubicBezTo>
                  <a:cubicBezTo>
                    <a:pt x="32385" y="39529"/>
                    <a:pt x="39624" y="32290"/>
                    <a:pt x="48577" y="32290"/>
                  </a:cubicBezTo>
                  <a:cubicBezTo>
                    <a:pt x="57531" y="32290"/>
                    <a:pt x="64770" y="39529"/>
                    <a:pt x="64770" y="48482"/>
                  </a:cubicBezTo>
                  <a:cubicBezTo>
                    <a:pt x="64770" y="57436"/>
                    <a:pt x="57531" y="64675"/>
                    <a:pt x="48577" y="64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BC53313-33B9-4546-9699-D2AA4CE0D202}"/>
              </a:ext>
            </a:extLst>
          </p:cNvPr>
          <p:cNvSpPr txBox="1"/>
          <p:nvPr/>
        </p:nvSpPr>
        <p:spPr>
          <a:xfrm>
            <a:off x="2148348" y="3772327"/>
            <a:ext cx="285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최종 목표</a:t>
            </a:r>
            <a:endParaRPr lang="en-US" altLang="ko-KR" sz="4000" b="1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5EFE30A-C12D-4DBD-9754-A76A54D4DCC7}"/>
              </a:ext>
            </a:extLst>
          </p:cNvPr>
          <p:cNvSpPr txBox="1"/>
          <p:nvPr/>
        </p:nvSpPr>
        <p:spPr>
          <a:xfrm>
            <a:off x="9936257" y="636344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26">
            <a:extLst>
              <a:ext uri="{FF2B5EF4-FFF2-40B4-BE49-F238E27FC236}">
                <a16:creationId xmlns:a16="http://schemas.microsoft.com/office/drawing/2014/main" id="{7963563F-D929-465D-BE4A-31BB99E9DCC2}"/>
              </a:ext>
            </a:extLst>
          </p:cNvPr>
          <p:cNvSpPr/>
          <p:nvPr/>
        </p:nvSpPr>
        <p:spPr>
          <a:xfrm>
            <a:off x="-7492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5930C5B7-8A38-4494-83AE-AEFD9CEFDA1F}"/>
              </a:ext>
            </a:extLst>
          </p:cNvPr>
          <p:cNvGrpSpPr/>
          <p:nvPr/>
        </p:nvGrpSpPr>
        <p:grpSpPr>
          <a:xfrm>
            <a:off x="0" y="2448231"/>
            <a:ext cx="12192000" cy="3581940"/>
            <a:chOff x="0" y="2448231"/>
            <a:chExt cx="12192000" cy="3581940"/>
          </a:xfrm>
          <a:solidFill>
            <a:srgbClr val="5A1F9D"/>
          </a:solidFill>
        </p:grpSpPr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A857334A-3CCC-44AA-9BDE-87690BFEA96C}"/>
                </a:ext>
              </a:extLst>
            </p:cNvPr>
            <p:cNvSpPr/>
            <p:nvPr userDrawn="1"/>
          </p:nvSpPr>
          <p:spPr>
            <a:xfrm>
              <a:off x="3214566" y="2448231"/>
              <a:ext cx="8977434" cy="2317673"/>
            </a:xfrm>
            <a:custGeom>
              <a:avLst/>
              <a:gdLst>
                <a:gd name="connsiteX0" fmla="*/ 1171577 w 4432057"/>
                <a:gd name="connsiteY0" fmla="*/ 0 h 2343150"/>
                <a:gd name="connsiteX1" fmla="*/ 4432057 w 4432057"/>
                <a:gd name="connsiteY1" fmla="*/ 0 h 2343150"/>
                <a:gd name="connsiteX2" fmla="*/ 4432057 w 4432057"/>
                <a:gd name="connsiteY2" fmla="*/ 2343150 h 2343150"/>
                <a:gd name="connsiteX3" fmla="*/ 0 w 4432057"/>
                <a:gd name="connsiteY3" fmla="*/ 2343150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057" h="2343150">
                  <a:moveTo>
                    <a:pt x="1171577" y="0"/>
                  </a:moveTo>
                  <a:lnTo>
                    <a:pt x="4432057" y="0"/>
                  </a:lnTo>
                  <a:lnTo>
                    <a:pt x="4432057" y="2343150"/>
                  </a:lnTo>
                  <a:lnTo>
                    <a:pt x="0" y="23431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4F0C09F2-A4C7-4503-A908-26DDDD93CD98}"/>
                </a:ext>
              </a:extLst>
            </p:cNvPr>
            <p:cNvSpPr/>
            <p:nvPr userDrawn="1"/>
          </p:nvSpPr>
          <p:spPr>
            <a:xfrm>
              <a:off x="0" y="3221933"/>
              <a:ext cx="12192000" cy="2808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12E3C00-6C72-4078-B653-4B4CD0C25B26}"/>
              </a:ext>
            </a:extLst>
          </p:cNvPr>
          <p:cNvSpPr txBox="1"/>
          <p:nvPr/>
        </p:nvSpPr>
        <p:spPr>
          <a:xfrm>
            <a:off x="974453" y="4349013"/>
            <a:ext cx="3409102" cy="1271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 panose="020B0606030504020204" pitchFamily="34" charset="0"/>
              </a:rPr>
              <a:t>웹으로 머신 러닝 모델 배포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 panose="020B0606030504020204" pitchFamily="34" charset="0"/>
              </a:rPr>
              <a:t>안드로이드 어플 개발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2CAF1686-A03E-4A7A-9922-707D75011402}"/>
              </a:ext>
            </a:extLst>
          </p:cNvPr>
          <p:cNvSpPr/>
          <p:nvPr/>
        </p:nvSpPr>
        <p:spPr>
          <a:xfrm>
            <a:off x="8794982" y="803197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A5056506-93D4-4E95-9106-C29A031C5942}"/>
              </a:ext>
            </a:extLst>
          </p:cNvPr>
          <p:cNvGrpSpPr/>
          <p:nvPr/>
        </p:nvGrpSpPr>
        <p:grpSpPr>
          <a:xfrm>
            <a:off x="4244728" y="2799095"/>
            <a:ext cx="6361742" cy="2944670"/>
            <a:chOff x="4996312" y="2712338"/>
            <a:chExt cx="6361742" cy="2944670"/>
          </a:xfrm>
          <a:solidFill>
            <a:schemeClr val="bg1"/>
          </a:solidFill>
        </p:grpSpPr>
        <p:grpSp>
          <p:nvGrpSpPr>
            <p:cNvPr id="49" name="Group 19">
              <a:extLst>
                <a:ext uri="{FF2B5EF4-FFF2-40B4-BE49-F238E27FC236}">
                  <a16:creationId xmlns:a16="http://schemas.microsoft.com/office/drawing/2014/main" id="{BA5CFA5D-CB8B-462A-A363-3A0670EF66F0}"/>
                </a:ext>
              </a:extLst>
            </p:cNvPr>
            <p:cNvGrpSpPr/>
            <p:nvPr/>
          </p:nvGrpSpPr>
          <p:grpSpPr>
            <a:xfrm flipH="1">
              <a:off x="10479453" y="2979365"/>
              <a:ext cx="878601" cy="1003327"/>
              <a:chOff x="-4187825" y="2076450"/>
              <a:chExt cx="3522662" cy="4022725"/>
            </a:xfrm>
            <a:grpFill/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561A929A-4978-451B-A95F-CE607E9CF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87825" y="2076450"/>
                <a:ext cx="1671637" cy="1920875"/>
              </a:xfrm>
              <a:custGeom>
                <a:avLst/>
                <a:gdLst>
                  <a:gd name="T0" fmla="*/ 0 w 7373"/>
                  <a:gd name="T1" fmla="*/ 8467 h 8467"/>
                  <a:gd name="T2" fmla="*/ 1275 w 7373"/>
                  <a:gd name="T3" fmla="*/ 8467 h 8467"/>
                  <a:gd name="T4" fmla="*/ 1275 w 7373"/>
                  <a:gd name="T5" fmla="*/ 5156 h 8467"/>
                  <a:gd name="T6" fmla="*/ 7337 w 7373"/>
                  <a:gd name="T7" fmla="*/ 1656 h 8467"/>
                  <a:gd name="T8" fmla="*/ 7373 w 7373"/>
                  <a:gd name="T9" fmla="*/ 0 h 8467"/>
                  <a:gd name="T10" fmla="*/ 0 w 7373"/>
                  <a:gd name="T11" fmla="*/ 4256 h 8467"/>
                  <a:gd name="T12" fmla="*/ 0 w 7373"/>
                  <a:gd name="T13" fmla="*/ 8467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0" y="8467"/>
                    </a:moveTo>
                    <a:lnTo>
                      <a:pt x="1275" y="8467"/>
                    </a:lnTo>
                    <a:lnTo>
                      <a:pt x="1275" y="5156"/>
                    </a:lnTo>
                    <a:lnTo>
                      <a:pt x="7337" y="1656"/>
                    </a:lnTo>
                    <a:lnTo>
                      <a:pt x="7373" y="0"/>
                    </a:lnTo>
                    <a:lnTo>
                      <a:pt x="0" y="4256"/>
                    </a:lnTo>
                    <a:lnTo>
                      <a:pt x="0" y="8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0D29AB4F-57FD-4181-ABA4-7052E3164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36800" y="2076450"/>
                <a:ext cx="1671637" cy="1920875"/>
              </a:xfrm>
              <a:custGeom>
                <a:avLst/>
                <a:gdLst>
                  <a:gd name="T0" fmla="*/ 7373 w 7373"/>
                  <a:gd name="T1" fmla="*/ 8467 h 8467"/>
                  <a:gd name="T2" fmla="*/ 6098 w 7373"/>
                  <a:gd name="T3" fmla="*/ 8467 h 8467"/>
                  <a:gd name="T4" fmla="*/ 6098 w 7373"/>
                  <a:gd name="T5" fmla="*/ 5156 h 8467"/>
                  <a:gd name="T6" fmla="*/ 36 w 7373"/>
                  <a:gd name="T7" fmla="*/ 1656 h 8467"/>
                  <a:gd name="T8" fmla="*/ 0 w 7373"/>
                  <a:gd name="T9" fmla="*/ 0 h 8467"/>
                  <a:gd name="T10" fmla="*/ 7373 w 7373"/>
                  <a:gd name="T11" fmla="*/ 4256 h 8467"/>
                  <a:gd name="T12" fmla="*/ 7373 w 7373"/>
                  <a:gd name="T13" fmla="*/ 8467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7373" y="8467"/>
                    </a:moveTo>
                    <a:lnTo>
                      <a:pt x="6098" y="8467"/>
                    </a:lnTo>
                    <a:lnTo>
                      <a:pt x="6098" y="5156"/>
                    </a:lnTo>
                    <a:lnTo>
                      <a:pt x="36" y="1656"/>
                    </a:lnTo>
                    <a:lnTo>
                      <a:pt x="0" y="0"/>
                    </a:lnTo>
                    <a:lnTo>
                      <a:pt x="7373" y="4256"/>
                    </a:lnTo>
                    <a:lnTo>
                      <a:pt x="7373" y="8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DFFC8D4D-8ED0-482B-A867-0814DF884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87825" y="4178300"/>
                <a:ext cx="1671637" cy="1920875"/>
              </a:xfrm>
              <a:custGeom>
                <a:avLst/>
                <a:gdLst>
                  <a:gd name="T0" fmla="*/ 0 w 7373"/>
                  <a:gd name="T1" fmla="*/ 0 h 8467"/>
                  <a:gd name="T2" fmla="*/ 1275 w 7373"/>
                  <a:gd name="T3" fmla="*/ 0 h 8467"/>
                  <a:gd name="T4" fmla="*/ 1275 w 7373"/>
                  <a:gd name="T5" fmla="*/ 3311 h 8467"/>
                  <a:gd name="T6" fmla="*/ 7337 w 7373"/>
                  <a:gd name="T7" fmla="*/ 6811 h 8467"/>
                  <a:gd name="T8" fmla="*/ 7373 w 7373"/>
                  <a:gd name="T9" fmla="*/ 8467 h 8467"/>
                  <a:gd name="T10" fmla="*/ 0 w 7373"/>
                  <a:gd name="T11" fmla="*/ 4211 h 8467"/>
                  <a:gd name="T12" fmla="*/ 0 w 7373"/>
                  <a:gd name="T13" fmla="*/ 0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0" y="0"/>
                    </a:moveTo>
                    <a:lnTo>
                      <a:pt x="1275" y="0"/>
                    </a:lnTo>
                    <a:lnTo>
                      <a:pt x="1275" y="3311"/>
                    </a:lnTo>
                    <a:lnTo>
                      <a:pt x="7337" y="6811"/>
                    </a:lnTo>
                    <a:lnTo>
                      <a:pt x="7373" y="8467"/>
                    </a:lnTo>
                    <a:lnTo>
                      <a:pt x="0" y="42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866424FA-B913-41D6-BFB4-34FBD98A5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36800" y="4178300"/>
                <a:ext cx="1671637" cy="1920875"/>
              </a:xfrm>
              <a:custGeom>
                <a:avLst/>
                <a:gdLst>
                  <a:gd name="T0" fmla="*/ 7373 w 7373"/>
                  <a:gd name="T1" fmla="*/ 0 h 8467"/>
                  <a:gd name="T2" fmla="*/ 6098 w 7373"/>
                  <a:gd name="T3" fmla="*/ 0 h 8467"/>
                  <a:gd name="T4" fmla="*/ 6098 w 7373"/>
                  <a:gd name="T5" fmla="*/ 3311 h 8467"/>
                  <a:gd name="T6" fmla="*/ 36 w 7373"/>
                  <a:gd name="T7" fmla="*/ 6811 h 8467"/>
                  <a:gd name="T8" fmla="*/ 0 w 7373"/>
                  <a:gd name="T9" fmla="*/ 8467 h 8467"/>
                  <a:gd name="T10" fmla="*/ 7373 w 7373"/>
                  <a:gd name="T11" fmla="*/ 4211 h 8467"/>
                  <a:gd name="T12" fmla="*/ 7373 w 7373"/>
                  <a:gd name="T13" fmla="*/ 0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7373" y="0"/>
                    </a:moveTo>
                    <a:lnTo>
                      <a:pt x="6098" y="0"/>
                    </a:lnTo>
                    <a:lnTo>
                      <a:pt x="6098" y="3311"/>
                    </a:lnTo>
                    <a:lnTo>
                      <a:pt x="36" y="6811"/>
                    </a:lnTo>
                    <a:lnTo>
                      <a:pt x="0" y="8467"/>
                    </a:lnTo>
                    <a:lnTo>
                      <a:pt x="7373" y="4211"/>
                    </a:lnTo>
                    <a:lnTo>
                      <a:pt x="7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" name="Group 1">
              <a:extLst>
                <a:ext uri="{FF2B5EF4-FFF2-40B4-BE49-F238E27FC236}">
                  <a16:creationId xmlns:a16="http://schemas.microsoft.com/office/drawing/2014/main" id="{23CCB417-894B-4213-86D9-EC7F4094A151}"/>
                </a:ext>
              </a:extLst>
            </p:cNvPr>
            <p:cNvGrpSpPr/>
            <p:nvPr/>
          </p:nvGrpSpPr>
          <p:grpSpPr>
            <a:xfrm>
              <a:off x="4996312" y="2712338"/>
              <a:ext cx="3874975" cy="2944670"/>
              <a:chOff x="4996312" y="2712338"/>
              <a:chExt cx="3874975" cy="2944670"/>
            </a:xfrm>
            <a:grpFill/>
          </p:grpSpPr>
          <p:grpSp>
            <p:nvGrpSpPr>
              <p:cNvPr id="51" name="Group 9">
                <a:extLst>
                  <a:ext uri="{FF2B5EF4-FFF2-40B4-BE49-F238E27FC236}">
                    <a16:creationId xmlns:a16="http://schemas.microsoft.com/office/drawing/2014/main" id="{A2EF065D-8A74-4D41-8B87-74667679D392}"/>
                  </a:ext>
                </a:extLst>
              </p:cNvPr>
              <p:cNvGrpSpPr/>
              <p:nvPr/>
            </p:nvGrpSpPr>
            <p:grpSpPr>
              <a:xfrm flipH="1">
                <a:off x="7703283" y="4323195"/>
                <a:ext cx="1168004" cy="1333813"/>
                <a:chOff x="-4187825" y="2076450"/>
                <a:chExt cx="3522662" cy="4022725"/>
              </a:xfrm>
              <a:grpFill/>
            </p:grpSpPr>
            <p:sp>
              <p:nvSpPr>
                <p:cNvPr id="62" name="Freeform 5">
                  <a:extLst>
                    <a:ext uri="{FF2B5EF4-FFF2-40B4-BE49-F238E27FC236}">
                      <a16:creationId xmlns:a16="http://schemas.microsoft.com/office/drawing/2014/main" id="{028B8024-9220-4D38-BB89-4C4F8A406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A2698A5D-60F8-478B-9F81-575CC8CAC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EEBDC65-6BF6-4857-B394-4E0426366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CB7D32F5-D452-4E1D-AE7B-47D203BB4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2" name="Group 14">
                <a:extLst>
                  <a:ext uri="{FF2B5EF4-FFF2-40B4-BE49-F238E27FC236}">
                    <a16:creationId xmlns:a16="http://schemas.microsoft.com/office/drawing/2014/main" id="{3A676F8F-2B23-4C55-95F3-8ABD40E9A352}"/>
                  </a:ext>
                </a:extLst>
              </p:cNvPr>
              <p:cNvGrpSpPr/>
              <p:nvPr/>
            </p:nvGrpSpPr>
            <p:grpSpPr>
              <a:xfrm flipH="1">
                <a:off x="7332022" y="2712338"/>
                <a:ext cx="409361" cy="467474"/>
                <a:chOff x="-4187825" y="2076450"/>
                <a:chExt cx="3522662" cy="4022725"/>
              </a:xfrm>
              <a:grpFill/>
            </p:grpSpPr>
            <p:sp>
              <p:nvSpPr>
                <p:cNvPr id="58" name="Freeform 5">
                  <a:extLst>
                    <a:ext uri="{FF2B5EF4-FFF2-40B4-BE49-F238E27FC236}">
                      <a16:creationId xmlns:a16="http://schemas.microsoft.com/office/drawing/2014/main" id="{E94554F2-D940-491C-8216-2DADBB6BFA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Freeform 6">
                  <a:extLst>
                    <a:ext uri="{FF2B5EF4-FFF2-40B4-BE49-F238E27FC236}">
                      <a16:creationId xmlns:a16="http://schemas.microsoft.com/office/drawing/2014/main" id="{0B83C441-4CDE-4E57-AD01-3AF144A504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Freeform 7">
                  <a:extLst>
                    <a:ext uri="{FF2B5EF4-FFF2-40B4-BE49-F238E27FC236}">
                      <a16:creationId xmlns:a16="http://schemas.microsoft.com/office/drawing/2014/main" id="{A9384BF3-F1B6-477B-9D53-5BF8091A4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Freeform 8">
                  <a:extLst>
                    <a:ext uri="{FF2B5EF4-FFF2-40B4-BE49-F238E27FC236}">
                      <a16:creationId xmlns:a16="http://schemas.microsoft.com/office/drawing/2014/main" id="{8DFCFE1B-A9E4-479F-8821-66B4D9940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3" name="Group 36">
                <a:extLst>
                  <a:ext uri="{FF2B5EF4-FFF2-40B4-BE49-F238E27FC236}">
                    <a16:creationId xmlns:a16="http://schemas.microsoft.com/office/drawing/2014/main" id="{4679B71F-A156-48AD-9EF8-13D480BD9D0C}"/>
                  </a:ext>
                </a:extLst>
              </p:cNvPr>
              <p:cNvGrpSpPr/>
              <p:nvPr/>
            </p:nvGrpSpPr>
            <p:grpSpPr>
              <a:xfrm flipH="1">
                <a:off x="4996312" y="3607067"/>
                <a:ext cx="751345" cy="858005"/>
                <a:chOff x="-4187825" y="2076450"/>
                <a:chExt cx="3522662" cy="4022725"/>
              </a:xfrm>
              <a:grpFill/>
            </p:grpSpPr>
            <p:sp>
              <p:nvSpPr>
                <p:cNvPr id="54" name="Freeform 5">
                  <a:extLst>
                    <a:ext uri="{FF2B5EF4-FFF2-40B4-BE49-F238E27FC236}">
                      <a16:creationId xmlns:a16="http://schemas.microsoft.com/office/drawing/2014/main" id="{C28992A3-3519-4DC6-AE05-23D158CEC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Freeform 6">
                  <a:extLst>
                    <a:ext uri="{FF2B5EF4-FFF2-40B4-BE49-F238E27FC236}">
                      <a16:creationId xmlns:a16="http://schemas.microsoft.com/office/drawing/2014/main" id="{57228C60-BDEE-4BE5-976C-6F3DBC5995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3C3727F6-FBD5-4C20-BAE1-F42E3EF43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2D7D47A5-C08F-43BB-955B-3F4A78EB1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7D7BFD-03F5-49EE-9FE3-57B9A456DE3B}"/>
              </a:ext>
            </a:extLst>
          </p:cNvPr>
          <p:cNvSpPr txBox="1"/>
          <p:nvPr/>
        </p:nvSpPr>
        <p:spPr>
          <a:xfrm>
            <a:off x="788111" y="1109960"/>
            <a:ext cx="683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2AAE1696-136F-4C2D-9724-399227E34A62}"/>
              </a:ext>
            </a:extLst>
          </p:cNvPr>
          <p:cNvSpPr/>
          <p:nvPr/>
        </p:nvSpPr>
        <p:spPr>
          <a:xfrm>
            <a:off x="937336" y="861995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519BD-9C91-4349-BA2A-6C3EDAC046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5939" y="-255704"/>
            <a:ext cx="13199737" cy="789905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2383D94-AA7B-42AB-AA51-6DFF9FF7F132}"/>
              </a:ext>
            </a:extLst>
          </p:cNvPr>
          <p:cNvSpPr txBox="1"/>
          <p:nvPr/>
        </p:nvSpPr>
        <p:spPr>
          <a:xfrm>
            <a:off x="909805" y="3459541"/>
            <a:ext cx="285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웹</a:t>
            </a:r>
            <a:r>
              <a:rPr lang="en-US" altLang="ko-KR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/</a:t>
            </a:r>
            <a:r>
              <a:rPr lang="ko-KR" altLang="en-US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앱 개발</a:t>
            </a:r>
            <a:endParaRPr lang="en-US" altLang="ko-KR" sz="4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4A63A-9EBE-4E50-BEB8-AF4034F39670}"/>
              </a:ext>
            </a:extLst>
          </p:cNvPr>
          <p:cNvSpPr txBox="1"/>
          <p:nvPr/>
        </p:nvSpPr>
        <p:spPr>
          <a:xfrm>
            <a:off x="9893005" y="795245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A605BDC-5560-4D8D-983B-093DF717E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r="27143"/>
          <a:stretch>
            <a:fillRect/>
          </a:stretch>
        </p:blipFill>
        <p:spPr>
          <a:xfrm>
            <a:off x="7440072" y="1463903"/>
            <a:ext cx="4092496" cy="3808593"/>
          </a:xfrm>
        </p:spPr>
      </p:pic>
    </p:spTree>
    <p:extLst>
      <p:ext uri="{BB962C8B-B14F-4D97-AF65-F5344CB8AC3E}">
        <p14:creationId xmlns:p14="http://schemas.microsoft.com/office/powerpoint/2010/main" val="8375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직사각형 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TextBox 3"/>
          <p:cNvSpPr txBox="1"/>
          <p:nvPr/>
        </p:nvSpPr>
        <p:spPr>
          <a:xfrm>
            <a:off x="178258" y="90353"/>
            <a:ext cx="2246097" cy="76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에스코어 드림 7 ExtraBold"/>
                <a:ea typeface="에스코어 드림 7 ExtraBold"/>
                <a:cs typeface="에스코어 드림 7 ExtraBold"/>
                <a:sym typeface="에스코어 드림 7 ExtraBold"/>
              </a:defRPr>
            </a:pPr>
            <a:r>
              <a:t>웹/앱 개발</a:t>
            </a:r>
          </a:p>
        </p:txBody>
      </p:sp>
      <p:sp>
        <p:nvSpPr>
          <p:cNvPr id="362" name="Freeform: Shape 40"/>
          <p:cNvSpPr/>
          <p:nvPr/>
        </p:nvSpPr>
        <p:spPr>
          <a:xfrm>
            <a:off x="1541876" y="1414464"/>
            <a:ext cx="2604383" cy="496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73" y="55"/>
                </a:lnTo>
                <a:lnTo>
                  <a:pt x="7903" y="1108"/>
                </a:lnTo>
                <a:lnTo>
                  <a:pt x="21600" y="1108"/>
                </a:lnTo>
                <a:lnTo>
                  <a:pt x="21600" y="20650"/>
                </a:lnTo>
                <a:lnTo>
                  <a:pt x="21600" y="20650"/>
                </a:lnTo>
                <a:lnTo>
                  <a:pt x="21600" y="21600"/>
                </a:lnTo>
                <a:lnTo>
                  <a:pt x="14385" y="21547"/>
                </a:lnTo>
                <a:lnTo>
                  <a:pt x="14019" y="20650"/>
                </a:lnTo>
                <a:lnTo>
                  <a:pt x="0" y="20650"/>
                </a:lnTo>
                <a:lnTo>
                  <a:pt x="0" y="1108"/>
                </a:lnTo>
                <a:lnTo>
                  <a:pt x="0" y="1108"/>
                </a:lnTo>
                <a:close/>
              </a:path>
            </a:pathLst>
          </a:custGeom>
          <a:solidFill>
            <a:srgbClr val="5A1F9D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Google Shape;75;p2"/>
          <p:cNvSpPr txBox="1"/>
          <p:nvPr/>
        </p:nvSpPr>
        <p:spPr>
          <a:xfrm>
            <a:off x="2726319" y="1371917"/>
            <a:ext cx="1408209" cy="33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t>1단계: 모델 구현</a:t>
            </a:r>
          </a:p>
        </p:txBody>
      </p:sp>
      <p:sp>
        <p:nvSpPr>
          <p:cNvPr id="364" name="Freeform: Shape 40"/>
          <p:cNvSpPr/>
          <p:nvPr/>
        </p:nvSpPr>
        <p:spPr>
          <a:xfrm>
            <a:off x="4704634" y="1393190"/>
            <a:ext cx="2604384" cy="496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73" y="55"/>
                </a:lnTo>
                <a:lnTo>
                  <a:pt x="7903" y="1108"/>
                </a:lnTo>
                <a:lnTo>
                  <a:pt x="21600" y="1108"/>
                </a:lnTo>
                <a:lnTo>
                  <a:pt x="21600" y="20650"/>
                </a:lnTo>
                <a:lnTo>
                  <a:pt x="21600" y="20650"/>
                </a:lnTo>
                <a:lnTo>
                  <a:pt x="21600" y="21600"/>
                </a:lnTo>
                <a:lnTo>
                  <a:pt x="14385" y="21547"/>
                </a:lnTo>
                <a:lnTo>
                  <a:pt x="14019" y="20650"/>
                </a:lnTo>
                <a:lnTo>
                  <a:pt x="0" y="20650"/>
                </a:lnTo>
                <a:lnTo>
                  <a:pt x="0" y="1108"/>
                </a:lnTo>
                <a:lnTo>
                  <a:pt x="0" y="1108"/>
                </a:lnTo>
                <a:close/>
              </a:path>
            </a:pathLst>
          </a:custGeom>
          <a:solidFill>
            <a:srgbClr val="5A1F9D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Freeform: Shape 40"/>
          <p:cNvSpPr/>
          <p:nvPr/>
        </p:nvSpPr>
        <p:spPr>
          <a:xfrm>
            <a:off x="8045741" y="1435737"/>
            <a:ext cx="2604383" cy="496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473" y="55"/>
                </a:lnTo>
                <a:lnTo>
                  <a:pt x="7903" y="1108"/>
                </a:lnTo>
                <a:lnTo>
                  <a:pt x="21600" y="1108"/>
                </a:lnTo>
                <a:lnTo>
                  <a:pt x="21600" y="20650"/>
                </a:lnTo>
                <a:lnTo>
                  <a:pt x="21600" y="20650"/>
                </a:lnTo>
                <a:lnTo>
                  <a:pt x="21600" y="21600"/>
                </a:lnTo>
                <a:lnTo>
                  <a:pt x="14385" y="21547"/>
                </a:lnTo>
                <a:lnTo>
                  <a:pt x="14019" y="20650"/>
                </a:lnTo>
                <a:lnTo>
                  <a:pt x="0" y="20650"/>
                </a:lnTo>
                <a:lnTo>
                  <a:pt x="0" y="1108"/>
                </a:lnTo>
                <a:lnTo>
                  <a:pt x="0" y="1108"/>
                </a:lnTo>
                <a:close/>
              </a:path>
            </a:pathLst>
          </a:custGeom>
          <a:solidFill>
            <a:srgbClr val="5A1F9D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Google Shape;75;p2"/>
          <p:cNvSpPr txBox="1"/>
          <p:nvPr/>
        </p:nvSpPr>
        <p:spPr>
          <a:xfrm>
            <a:off x="5900809" y="1350643"/>
            <a:ext cx="1408209" cy="33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rPr dirty="0"/>
              <a:t>2단계: 웹</a:t>
            </a:r>
            <a:r>
              <a:rPr lang="en-US" dirty="0"/>
              <a:t> </a:t>
            </a:r>
            <a:r>
              <a:rPr lang="ko-KR" altLang="en-US" dirty="0"/>
              <a:t>개발</a:t>
            </a:r>
            <a:r>
              <a:rPr dirty="0"/>
              <a:t> </a:t>
            </a:r>
          </a:p>
        </p:txBody>
      </p:sp>
      <p:sp>
        <p:nvSpPr>
          <p:cNvPr id="367" name="Google Shape;75;p2"/>
          <p:cNvSpPr txBox="1"/>
          <p:nvPr/>
        </p:nvSpPr>
        <p:spPr>
          <a:xfrm>
            <a:off x="9104812" y="1393190"/>
            <a:ext cx="1545312" cy="323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rPr dirty="0"/>
              <a:t>3단계</a:t>
            </a:r>
            <a:r>
              <a:rPr lang="en-US" dirty="0"/>
              <a:t>: </a:t>
            </a:r>
            <a:r>
              <a:rPr lang="ko-KR" altLang="en-US" dirty="0"/>
              <a:t>앱 빌드 中</a:t>
            </a:r>
            <a:endParaRPr dirty="0"/>
          </a:p>
        </p:txBody>
      </p:sp>
      <p:sp>
        <p:nvSpPr>
          <p:cNvPr id="368" name="Rectangle"/>
          <p:cNvSpPr/>
          <p:nvPr/>
        </p:nvSpPr>
        <p:spPr>
          <a:xfrm>
            <a:off x="1726573" y="1861498"/>
            <a:ext cx="2234988" cy="4075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9" name="Rectangle"/>
          <p:cNvSpPr/>
          <p:nvPr/>
        </p:nvSpPr>
        <p:spPr>
          <a:xfrm>
            <a:off x="4889332" y="1840224"/>
            <a:ext cx="2234988" cy="4075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0" name="Rectangle"/>
          <p:cNvSpPr/>
          <p:nvPr/>
        </p:nvSpPr>
        <p:spPr>
          <a:xfrm>
            <a:off x="8230439" y="1882771"/>
            <a:ext cx="2234988" cy="4075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1" name="Rectangle: Rounded Corners 9"/>
          <p:cNvSpPr/>
          <p:nvPr/>
        </p:nvSpPr>
        <p:spPr>
          <a:xfrm>
            <a:off x="1800585" y="2388371"/>
            <a:ext cx="2079710" cy="639374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Oval 10"/>
          <p:cNvSpPr/>
          <p:nvPr/>
        </p:nvSpPr>
        <p:spPr>
          <a:xfrm>
            <a:off x="1923386" y="2496754"/>
            <a:ext cx="430265" cy="422608"/>
          </a:xfrm>
          <a:prstGeom prst="ellipse">
            <a:avLst/>
          </a:prstGeom>
          <a:solidFill>
            <a:srgbClr val="E7E6E6"/>
          </a:solidFill>
          <a:ln w="127000">
            <a:solidFill>
              <a:srgbClr val="E7E6E6">
                <a:alpha val="50000"/>
              </a:srgbClr>
            </a:solidFill>
            <a:miter/>
          </a:ln>
          <a:effectLst>
            <a:outerShdw blurRad="127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Text Placeholder 6"/>
          <p:cNvSpPr txBox="1"/>
          <p:nvPr/>
        </p:nvSpPr>
        <p:spPr>
          <a:xfrm>
            <a:off x="2527073" y="2559588"/>
            <a:ext cx="1165337" cy="2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just">
              <a:lnSpc>
                <a:spcPct val="120000"/>
              </a:lnSpc>
              <a:spcBef>
                <a:spcPts val="1200"/>
              </a:spcBef>
              <a:defRPr sz="14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lvl1pPr>
          </a:lstStyle>
          <a:p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차종</a:t>
            </a:r>
            <a:r>
              <a:rPr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분류</a:t>
            </a:r>
            <a:r>
              <a:rPr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374" name="Rectangle: Rounded Corners 9"/>
          <p:cNvSpPr/>
          <p:nvPr/>
        </p:nvSpPr>
        <p:spPr>
          <a:xfrm>
            <a:off x="1800585" y="3168222"/>
            <a:ext cx="2079710" cy="639375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Oval 10"/>
          <p:cNvSpPr/>
          <p:nvPr/>
        </p:nvSpPr>
        <p:spPr>
          <a:xfrm>
            <a:off x="1923386" y="3276606"/>
            <a:ext cx="430265" cy="422608"/>
          </a:xfrm>
          <a:prstGeom prst="ellipse">
            <a:avLst/>
          </a:prstGeom>
          <a:solidFill>
            <a:srgbClr val="E7E6E6"/>
          </a:solidFill>
          <a:ln w="127000">
            <a:solidFill>
              <a:srgbClr val="E7E6E6">
                <a:alpha val="50000"/>
              </a:srgbClr>
            </a:solidFill>
            <a:miter/>
          </a:ln>
          <a:effectLst>
            <a:outerShdw blurRad="127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Text Placeholder 6"/>
          <p:cNvSpPr txBox="1"/>
          <p:nvPr/>
        </p:nvSpPr>
        <p:spPr>
          <a:xfrm>
            <a:off x="2527073" y="3339439"/>
            <a:ext cx="1165337" cy="2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just">
              <a:lnSpc>
                <a:spcPct val="120000"/>
              </a:lnSpc>
              <a:spcBef>
                <a:spcPts val="1200"/>
              </a:spcBef>
              <a:defRPr sz="14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lvl1pPr>
          </a:lstStyle>
          <a:p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파손</a:t>
            </a:r>
            <a:r>
              <a:rPr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인식</a:t>
            </a:r>
            <a:endParaRPr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7" name="Rectangle: Rounded Corners 9"/>
          <p:cNvSpPr/>
          <p:nvPr/>
        </p:nvSpPr>
        <p:spPr>
          <a:xfrm>
            <a:off x="1800585" y="3948074"/>
            <a:ext cx="2079710" cy="639374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Oval 10"/>
          <p:cNvSpPr/>
          <p:nvPr/>
        </p:nvSpPr>
        <p:spPr>
          <a:xfrm>
            <a:off x="1923386" y="4056457"/>
            <a:ext cx="430265" cy="422608"/>
          </a:xfrm>
          <a:prstGeom prst="ellipse">
            <a:avLst/>
          </a:prstGeom>
          <a:solidFill>
            <a:srgbClr val="E7E6E6"/>
          </a:solidFill>
          <a:ln w="127000">
            <a:solidFill>
              <a:srgbClr val="E7E6E6">
                <a:alpha val="50000"/>
              </a:srgbClr>
            </a:solidFill>
            <a:miter/>
          </a:ln>
          <a:effectLst>
            <a:outerShdw blurRad="127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Text Placeholder 6"/>
          <p:cNvSpPr txBox="1"/>
          <p:nvPr/>
        </p:nvSpPr>
        <p:spPr>
          <a:xfrm>
            <a:off x="2476273" y="4119291"/>
            <a:ext cx="1350034" cy="2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just">
              <a:lnSpc>
                <a:spcPct val="120000"/>
              </a:lnSpc>
              <a:spcBef>
                <a:spcPts val="1200"/>
              </a:spcBef>
              <a:defRPr sz="14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lvl1pPr>
          </a:lstStyle>
          <a:p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중고차</a:t>
            </a:r>
            <a:r>
              <a:rPr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가격</a:t>
            </a:r>
            <a:r>
              <a:rPr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</a:t>
            </a:r>
            <a:endParaRPr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0" name="Rectangle: Rounded Corners 9"/>
          <p:cNvSpPr/>
          <p:nvPr/>
        </p:nvSpPr>
        <p:spPr>
          <a:xfrm>
            <a:off x="1807839" y="4727925"/>
            <a:ext cx="2079711" cy="639375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Oval 10"/>
          <p:cNvSpPr/>
          <p:nvPr/>
        </p:nvSpPr>
        <p:spPr>
          <a:xfrm>
            <a:off x="1930640" y="4836309"/>
            <a:ext cx="430265" cy="422608"/>
          </a:xfrm>
          <a:prstGeom prst="ellipse">
            <a:avLst/>
          </a:prstGeom>
          <a:solidFill>
            <a:srgbClr val="E7E6E6"/>
          </a:solidFill>
          <a:ln w="127000">
            <a:solidFill>
              <a:srgbClr val="E7E6E6">
                <a:alpha val="50000"/>
              </a:srgbClr>
            </a:solidFill>
            <a:miter/>
          </a:ln>
          <a:effectLst>
            <a:outerShdw blurRad="127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Text Placeholder 6"/>
          <p:cNvSpPr txBox="1"/>
          <p:nvPr/>
        </p:nvSpPr>
        <p:spPr>
          <a:xfrm>
            <a:off x="2534327" y="4899142"/>
            <a:ext cx="1165337" cy="2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just">
              <a:lnSpc>
                <a:spcPct val="120000"/>
              </a:lnSpc>
              <a:spcBef>
                <a:spcPts val="1200"/>
              </a:spcBef>
              <a:defRPr sz="14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lvl1pPr>
          </a:lstStyle>
          <a:p>
            <a:r>
              <a: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</a:t>
            </a:r>
          </a:p>
        </p:txBody>
      </p:sp>
      <p:sp>
        <p:nvSpPr>
          <p:cNvPr id="383" name="Google Shape;75;p2"/>
          <p:cNvSpPr txBox="1"/>
          <p:nvPr/>
        </p:nvSpPr>
        <p:spPr>
          <a:xfrm>
            <a:off x="1958778" y="2510461"/>
            <a:ext cx="366164" cy="40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rPr dirty="0"/>
              <a:t>🚗</a:t>
            </a:r>
          </a:p>
        </p:txBody>
      </p:sp>
      <p:sp>
        <p:nvSpPr>
          <p:cNvPr id="384" name="Google Shape;75;p2"/>
          <p:cNvSpPr txBox="1"/>
          <p:nvPr/>
        </p:nvSpPr>
        <p:spPr>
          <a:xfrm>
            <a:off x="1958778" y="3290313"/>
            <a:ext cx="366164" cy="40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t>🚐</a:t>
            </a:r>
          </a:p>
        </p:txBody>
      </p:sp>
      <p:sp>
        <p:nvSpPr>
          <p:cNvPr id="385" name="Google Shape;75;p2"/>
          <p:cNvSpPr txBox="1"/>
          <p:nvPr/>
        </p:nvSpPr>
        <p:spPr>
          <a:xfrm>
            <a:off x="1958778" y="4070164"/>
            <a:ext cx="366164" cy="40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t>🚙</a:t>
            </a:r>
          </a:p>
        </p:txBody>
      </p:sp>
      <p:sp>
        <p:nvSpPr>
          <p:cNvPr id="386" name="Google Shape;75;p2"/>
          <p:cNvSpPr txBox="1"/>
          <p:nvPr/>
        </p:nvSpPr>
        <p:spPr>
          <a:xfrm>
            <a:off x="1958778" y="4850016"/>
            <a:ext cx="366164" cy="40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t>🚓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3140" y="1918527"/>
            <a:ext cx="2147372" cy="112200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: Rounded Corners 9"/>
          <p:cNvSpPr/>
          <p:nvPr/>
        </p:nvSpPr>
        <p:spPr>
          <a:xfrm>
            <a:off x="4966971" y="3136367"/>
            <a:ext cx="2079710" cy="639375"/>
          </a:xfrm>
          <a:prstGeom prst="roundRect">
            <a:avLst>
              <a:gd name="adj" fmla="val 50000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Text Placeholder 6"/>
          <p:cNvSpPr txBox="1"/>
          <p:nvPr/>
        </p:nvSpPr>
        <p:spPr>
          <a:xfrm>
            <a:off x="5110120" y="3276174"/>
            <a:ext cx="1890495" cy="33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just">
              <a:lnSpc>
                <a:spcPct val="120000"/>
              </a:lnSpc>
              <a:spcBef>
                <a:spcPts val="1200"/>
              </a:spcBef>
              <a:defRPr sz="14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lvl1pPr>
          </a:lstStyle>
          <a:p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Flask Over Streamlit</a:t>
            </a:r>
          </a:p>
        </p:txBody>
      </p:sp>
      <p:sp>
        <p:nvSpPr>
          <p:cNvPr id="390" name="Rectangle: Rounded Corners 9"/>
          <p:cNvSpPr/>
          <p:nvPr/>
        </p:nvSpPr>
        <p:spPr>
          <a:xfrm>
            <a:off x="4968301" y="3850933"/>
            <a:ext cx="2079711" cy="1831211"/>
          </a:xfrm>
          <a:prstGeom prst="roundRect">
            <a:avLst>
              <a:gd name="adj" fmla="val 17458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Text Placeholder 6"/>
          <p:cNvSpPr txBox="1"/>
          <p:nvPr/>
        </p:nvSpPr>
        <p:spPr>
          <a:xfrm>
            <a:off x="5068881" y="4018755"/>
            <a:ext cx="1875891" cy="152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60421" indent="-160421" algn="just">
              <a:spcBef>
                <a:spcPts val="1200"/>
              </a:spcBef>
              <a:buSzPct val="100000"/>
              <a:buAutoNum type="arabicPeriod"/>
              <a:defRPr sz="10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pPr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 Science 프로젝트에 최적화 되어있다.</a:t>
            </a:r>
          </a:p>
          <a:p>
            <a:pPr marL="160421" indent="-160421" algn="just">
              <a:spcBef>
                <a:spcPts val="1200"/>
              </a:spcBef>
              <a:buSzPct val="100000"/>
              <a:buAutoNum type="arabicPeriod"/>
              <a:defRPr sz="10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pPr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Flask 보다 더 빠르고 간단하게 웹/앱 을 구현 할수 있다.</a:t>
            </a:r>
          </a:p>
          <a:p>
            <a:pPr marL="160421" indent="-160421" algn="just">
              <a:spcBef>
                <a:spcPts val="1200"/>
              </a:spcBef>
              <a:buSzPct val="100000"/>
              <a:buAutoNum type="arabicPeriod"/>
              <a:defRPr sz="10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pPr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배포시 Heroku 대신 Streamlit Cloud 를 사용할 수있다. 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6392" y="2139314"/>
            <a:ext cx="178308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6392" y="3164279"/>
            <a:ext cx="1783081" cy="498127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: Rounded Corners 9"/>
          <p:cNvSpPr/>
          <p:nvPr/>
        </p:nvSpPr>
        <p:spPr>
          <a:xfrm>
            <a:off x="8320651" y="3865794"/>
            <a:ext cx="2079711" cy="1831211"/>
          </a:xfrm>
          <a:prstGeom prst="roundRect">
            <a:avLst>
              <a:gd name="adj" fmla="val 17458"/>
            </a:avLst>
          </a:prstGeom>
          <a:solidFill>
            <a:srgbClr val="5A1F9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Text Placeholder 6"/>
          <p:cNvSpPr txBox="1"/>
          <p:nvPr/>
        </p:nvSpPr>
        <p:spPr>
          <a:xfrm>
            <a:off x="8422561" y="4280660"/>
            <a:ext cx="1875892" cy="8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160421" indent="-160421" algn="just">
              <a:spcBef>
                <a:spcPts val="1200"/>
              </a:spcBef>
              <a:buSzPct val="100000"/>
              <a:buAutoNum type="arabicPeriod"/>
              <a:defRPr sz="10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pPr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Figma로 앱 구현후 </a:t>
            </a:r>
          </a:p>
          <a:p>
            <a:pPr marL="160421" indent="-160421" algn="just">
              <a:spcBef>
                <a:spcPts val="1200"/>
              </a:spcBef>
              <a:buSzPct val="100000"/>
              <a:buAutoNum type="arabicPeriod"/>
              <a:defRPr sz="1000" b="1">
                <a:solidFill>
                  <a:srgbClr val="E7E6E6"/>
                </a:solidFill>
                <a:latin typeface="에스코어 드림 3 Light"/>
                <a:ea typeface="에스코어 드림 3 Light"/>
                <a:cs typeface="에스코어 드림 3 Light"/>
                <a:sym typeface="에스코어 드림 3 Light"/>
              </a:defRPr>
            </a:pPr>
            <a:r>
              <a:rPr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Bravo Studio로 Google Play Store &amp; App Store 배포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/>
      <p:bldP spid="365" grpId="0" animBg="1"/>
      <p:bldP spid="366" grpId="0" animBg="1"/>
      <p:bldP spid="367" grpId="0" animBg="1"/>
      <p:bldP spid="369" grpId="0" animBg="1"/>
      <p:bldP spid="370" grpId="0" animBg="1"/>
      <p:bldP spid="388" grpId="0" animBg="1"/>
      <p:bldP spid="389" grpId="0" animBg="1"/>
      <p:bldP spid="390" grpId="0" animBg="1"/>
      <p:bldP spid="391" grpId="0" animBg="1"/>
      <p:bldP spid="394" grpId="0" animBg="1"/>
      <p:bldP spid="39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직사각형 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TextBox 3"/>
          <p:cNvSpPr txBox="1"/>
          <p:nvPr/>
        </p:nvSpPr>
        <p:spPr>
          <a:xfrm>
            <a:off x="178258" y="90353"/>
            <a:ext cx="2246097" cy="76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에스코어 드림 7 ExtraBold"/>
                <a:ea typeface="에스코어 드림 7 ExtraBold"/>
                <a:cs typeface="에스코어 드림 7 ExtraBold"/>
                <a:sym typeface="에스코어 드림 7 ExtraBold"/>
              </a:defRPr>
            </a:pPr>
            <a:r>
              <a:t>웹/앱 개발</a:t>
            </a:r>
          </a:p>
        </p:txBody>
      </p:sp>
      <p:pic>
        <p:nvPicPr>
          <p:cNvPr id="399" name="Screen Shot 2022-01-08 at 5.11.27 PM.png" descr="Screen Shot 2022-01-08 at 5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016" y="2110428"/>
            <a:ext cx="5253454" cy="4424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Screen Shot 2022-01-08 at 5.14.18 PM.png" descr="Screen Shot 2022-01-08 at 5.14.18 PM.png"/>
          <p:cNvPicPr>
            <a:picLocks noChangeAspect="1"/>
          </p:cNvPicPr>
          <p:nvPr/>
        </p:nvPicPr>
        <p:blipFill>
          <a:blip r:embed="rId3">
            <a:extLst/>
          </a:blip>
          <a:srcRect t="2544"/>
          <a:stretch>
            <a:fillRect/>
          </a:stretch>
        </p:blipFill>
        <p:spPr>
          <a:xfrm>
            <a:off x="8153597" y="2110343"/>
            <a:ext cx="2069660" cy="442458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Google Shape;74;p2"/>
          <p:cNvSpPr/>
          <p:nvPr/>
        </p:nvSpPr>
        <p:spPr>
          <a:xfrm>
            <a:off x="1393234" y="1544857"/>
            <a:ext cx="190502" cy="323852"/>
          </a:xfrm>
          <a:prstGeom prst="rect">
            <a:avLst/>
          </a:prstGeom>
          <a:solidFill>
            <a:srgbClr val="632B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/>
          </a:p>
        </p:txBody>
      </p:sp>
      <p:sp>
        <p:nvSpPr>
          <p:cNvPr id="402" name="Google Shape;75;p2"/>
          <p:cNvSpPr txBox="1"/>
          <p:nvPr/>
        </p:nvSpPr>
        <p:spPr>
          <a:xfrm>
            <a:off x="1692061" y="1492995"/>
            <a:ext cx="3767029" cy="42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1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rPr dirty="0"/>
              <a:t>Web View [LINK]</a:t>
            </a:r>
          </a:p>
        </p:txBody>
      </p:sp>
      <p:sp>
        <p:nvSpPr>
          <p:cNvPr id="403" name="Google Shape;74;p2"/>
          <p:cNvSpPr/>
          <p:nvPr/>
        </p:nvSpPr>
        <p:spPr>
          <a:xfrm>
            <a:off x="6681922" y="1544857"/>
            <a:ext cx="190502" cy="323852"/>
          </a:xfrm>
          <a:prstGeom prst="rect">
            <a:avLst/>
          </a:prstGeom>
          <a:solidFill>
            <a:srgbClr val="632B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 dirty="0"/>
          </a:p>
        </p:txBody>
      </p:sp>
      <p:sp>
        <p:nvSpPr>
          <p:cNvPr id="404" name="Google Shape;75;p2"/>
          <p:cNvSpPr txBox="1"/>
          <p:nvPr/>
        </p:nvSpPr>
        <p:spPr>
          <a:xfrm>
            <a:off x="7001069" y="1492995"/>
            <a:ext cx="5699762" cy="42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100">
                <a:latin typeface="에스코어 드림 4 Regular"/>
                <a:ea typeface="에스코어 드림 4 Regular"/>
                <a:cs typeface="에스코어 드림 4 Regular"/>
                <a:sym typeface="에스코어 드림 4 Regular"/>
              </a:defRPr>
            </a:lvl1pPr>
          </a:lstStyle>
          <a:p>
            <a:r>
              <a:rPr dirty="0"/>
              <a:t>App Start Screen [</a:t>
            </a:r>
            <a:r>
              <a:rPr dirty="0" err="1"/>
              <a:t>안드로이드</a:t>
            </a:r>
            <a:r>
              <a:rPr dirty="0"/>
              <a:t> </a:t>
            </a:r>
            <a:r>
              <a:rPr dirty="0" err="1"/>
              <a:t>배포</a:t>
            </a:r>
            <a:r>
              <a:rPr dirty="0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26">
            <a:extLst>
              <a:ext uri="{FF2B5EF4-FFF2-40B4-BE49-F238E27FC236}">
                <a16:creationId xmlns:a16="http://schemas.microsoft.com/office/drawing/2014/main" id="{A146AFB9-F456-4C10-9C51-D1FB37F33465}"/>
              </a:ext>
            </a:extLst>
          </p:cNvPr>
          <p:cNvSpPr/>
          <p:nvPr/>
        </p:nvSpPr>
        <p:spPr>
          <a:xfrm>
            <a:off x="251378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1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39" name="그림 개체 틀 38" descr="실내, 앉아있는, 작은, 싱크이(가) 표시된 사진&#10;&#10;자동 생성된 설명">
            <a:extLst>
              <a:ext uri="{FF2B5EF4-FFF2-40B4-BE49-F238E27FC236}">
                <a16:creationId xmlns:a16="http://schemas.microsoft.com/office/drawing/2014/main" id="{3D594038-F86E-457F-9420-7A450D7559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1" b="21981"/>
          <a:stretch>
            <a:fillRect/>
          </a:stretch>
        </p:blipFill>
        <p:spPr>
          <a:xfrm>
            <a:off x="0" y="1177423"/>
            <a:ext cx="12192000" cy="4969289"/>
          </a:xfr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6AB65A-3E72-4452-92BC-CCDE7248BE72}"/>
              </a:ext>
            </a:extLst>
          </p:cNvPr>
          <p:cNvSpPr/>
          <p:nvPr/>
        </p:nvSpPr>
        <p:spPr>
          <a:xfrm>
            <a:off x="0" y="1177422"/>
            <a:ext cx="12192000" cy="4969289"/>
          </a:xfrm>
          <a:custGeom>
            <a:avLst/>
            <a:gdLst>
              <a:gd name="connsiteX0" fmla="*/ 1 w 12192000"/>
              <a:gd name="connsiteY0" fmla="*/ 0 h 4969289"/>
              <a:gd name="connsiteX1" fmla="*/ 4218172 w 12192000"/>
              <a:gd name="connsiteY1" fmla="*/ 12596 h 4969289"/>
              <a:gd name="connsiteX2" fmla="*/ 4460596 w 12192000"/>
              <a:gd name="connsiteY2" fmla="*/ 255020 h 4969289"/>
              <a:gd name="connsiteX3" fmla="*/ 12192000 w 12192000"/>
              <a:gd name="connsiteY3" fmla="*/ 255020 h 4969289"/>
              <a:gd name="connsiteX4" fmla="*/ 12192000 w 12192000"/>
              <a:gd name="connsiteY4" fmla="*/ 4750819 h 4969289"/>
              <a:gd name="connsiteX5" fmla="*/ 12191999 w 12192000"/>
              <a:gd name="connsiteY5" fmla="*/ 4750819 h 4969289"/>
              <a:gd name="connsiteX6" fmla="*/ 12191999 w 12192000"/>
              <a:gd name="connsiteY6" fmla="*/ 4969289 h 4969289"/>
              <a:gd name="connsiteX7" fmla="*/ 8119280 w 12192000"/>
              <a:gd name="connsiteY7" fmla="*/ 4957128 h 4969289"/>
              <a:gd name="connsiteX8" fmla="*/ 7912971 w 12192000"/>
              <a:gd name="connsiteY8" fmla="*/ 4750819 h 4969289"/>
              <a:gd name="connsiteX9" fmla="*/ 0 w 12192000"/>
              <a:gd name="connsiteY9" fmla="*/ 4750819 h 4969289"/>
              <a:gd name="connsiteX10" fmla="*/ 0 w 12192000"/>
              <a:gd name="connsiteY10" fmla="*/ 255020 h 4969289"/>
              <a:gd name="connsiteX11" fmla="*/ 1 w 12192000"/>
              <a:gd name="connsiteY11" fmla="*/ 255020 h 496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969289">
                <a:moveTo>
                  <a:pt x="1" y="0"/>
                </a:moveTo>
                <a:lnTo>
                  <a:pt x="4218172" y="12596"/>
                </a:lnTo>
                <a:lnTo>
                  <a:pt x="4460596" y="255020"/>
                </a:lnTo>
                <a:lnTo>
                  <a:pt x="12192000" y="255020"/>
                </a:lnTo>
                <a:lnTo>
                  <a:pt x="12192000" y="4750819"/>
                </a:lnTo>
                <a:lnTo>
                  <a:pt x="12191999" y="4750819"/>
                </a:lnTo>
                <a:lnTo>
                  <a:pt x="12191999" y="4969289"/>
                </a:lnTo>
                <a:lnTo>
                  <a:pt x="8119280" y="4957128"/>
                </a:lnTo>
                <a:lnTo>
                  <a:pt x="7912971" y="4750819"/>
                </a:lnTo>
                <a:lnTo>
                  <a:pt x="0" y="4750819"/>
                </a:lnTo>
                <a:lnTo>
                  <a:pt x="0" y="255020"/>
                </a:lnTo>
                <a:lnTo>
                  <a:pt x="1" y="255020"/>
                </a:lnTo>
                <a:close/>
              </a:path>
            </a:pathLst>
          </a:custGeom>
          <a:solidFill>
            <a:srgbClr val="5A1F9D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88423-900D-4748-9D7C-97CE45571D47}"/>
              </a:ext>
            </a:extLst>
          </p:cNvPr>
          <p:cNvSpPr txBox="1"/>
          <p:nvPr/>
        </p:nvSpPr>
        <p:spPr>
          <a:xfrm>
            <a:off x="2810327" y="2350874"/>
            <a:ext cx="6571346" cy="72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진행 상황 및 목표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5ABC2A-72A7-4847-87DC-5BF8E3344B1B}"/>
              </a:ext>
            </a:extLst>
          </p:cNvPr>
          <p:cNvGrpSpPr/>
          <p:nvPr/>
        </p:nvGrpSpPr>
        <p:grpSpPr>
          <a:xfrm>
            <a:off x="9839436" y="4478703"/>
            <a:ext cx="1901372" cy="611191"/>
            <a:chOff x="9839436" y="4309418"/>
            <a:chExt cx="1901372" cy="6111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7438CF-9774-43DD-A86C-0AC7C3467E41}"/>
                </a:ext>
              </a:extLst>
            </p:cNvPr>
            <p:cNvSpPr txBox="1"/>
            <p:nvPr/>
          </p:nvSpPr>
          <p:spPr>
            <a:xfrm>
              <a:off x="9839436" y="4309418"/>
              <a:ext cx="1901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32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id-ID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Progress 0</a:t>
              </a:r>
              <a:r>
                <a:rPr lang="en-US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5</a:t>
              </a:r>
              <a:endParaRPr lang="id-ID" altLang="ko-KR" sz="14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1C568-85FB-432C-87D3-8211D6FC4F5C}"/>
                </a:ext>
              </a:extLst>
            </p:cNvPr>
            <p:cNvSpPr txBox="1"/>
            <p:nvPr/>
          </p:nvSpPr>
          <p:spPr>
            <a:xfrm>
              <a:off x="9839436" y="4627259"/>
              <a:ext cx="1901372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ECF2CA-299A-4187-8DAA-88922FB4C461}"/>
              </a:ext>
            </a:extLst>
          </p:cNvPr>
          <p:cNvGrpSpPr/>
          <p:nvPr/>
        </p:nvGrpSpPr>
        <p:grpSpPr>
          <a:xfrm>
            <a:off x="7504452" y="4463867"/>
            <a:ext cx="1901372" cy="1054389"/>
            <a:chOff x="7504452" y="4294582"/>
            <a:chExt cx="1901372" cy="10543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F73B3A-1C65-4354-8005-49D3D5595AA3}"/>
                </a:ext>
              </a:extLst>
            </p:cNvPr>
            <p:cNvSpPr txBox="1"/>
            <p:nvPr/>
          </p:nvSpPr>
          <p:spPr>
            <a:xfrm>
              <a:off x="7504452" y="4294582"/>
              <a:ext cx="1901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32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id-ID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Progress 0</a:t>
              </a:r>
              <a:r>
                <a:rPr lang="en-US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4</a:t>
              </a:r>
              <a:endParaRPr lang="id-ID" altLang="ko-KR" sz="14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C8C6F-EAB1-4A37-8943-36E720FE69FC}"/>
                </a:ext>
              </a:extLst>
            </p:cNvPr>
            <p:cNvSpPr txBox="1"/>
            <p:nvPr/>
          </p:nvSpPr>
          <p:spPr>
            <a:xfrm>
              <a:off x="7504452" y="4612423"/>
              <a:ext cx="1901372" cy="736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서비스 시작 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데이터 축적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성능 향상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7B4994-F58D-4C0E-8C5C-306B78F7171F}"/>
              </a:ext>
            </a:extLst>
          </p:cNvPr>
          <p:cNvGrpSpPr/>
          <p:nvPr/>
        </p:nvGrpSpPr>
        <p:grpSpPr>
          <a:xfrm>
            <a:off x="2834478" y="4463867"/>
            <a:ext cx="1901372" cy="832790"/>
            <a:chOff x="2834478" y="4294582"/>
            <a:chExt cx="1901372" cy="832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366F1E-435D-4C25-A2B4-0413D9902D18}"/>
                </a:ext>
              </a:extLst>
            </p:cNvPr>
            <p:cNvSpPr txBox="1"/>
            <p:nvPr/>
          </p:nvSpPr>
          <p:spPr>
            <a:xfrm>
              <a:off x="2834478" y="4294582"/>
              <a:ext cx="1901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32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id-ID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Progress 0</a:t>
              </a:r>
              <a:r>
                <a:rPr lang="en-US" altLang="ko-KR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2</a:t>
              </a:r>
              <a:endParaRPr lang="id-ID" altLang="ko-KR" sz="14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3AD41C-5B7B-4EE0-BD4C-4BCD68E77347}"/>
                </a:ext>
              </a:extLst>
            </p:cNvPr>
            <p:cNvSpPr txBox="1"/>
            <p:nvPr/>
          </p:nvSpPr>
          <p:spPr>
            <a:xfrm>
              <a:off x="2834478" y="4612423"/>
              <a:ext cx="1901372" cy="514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머신 러닝 진행</a:t>
              </a:r>
              <a:r>
                <a:rPr lang="en-US" altLang="ko-KR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진행 상황 공유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2D8204-311C-4B08-9A26-4A17FD3AC1E5}"/>
              </a:ext>
            </a:extLst>
          </p:cNvPr>
          <p:cNvGrpSpPr/>
          <p:nvPr/>
        </p:nvGrpSpPr>
        <p:grpSpPr>
          <a:xfrm>
            <a:off x="451192" y="4463867"/>
            <a:ext cx="1997976" cy="832534"/>
            <a:chOff x="451192" y="4294582"/>
            <a:chExt cx="1997976" cy="8325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74AFAC-326A-4E70-9D25-F42B075EAC32}"/>
                </a:ext>
              </a:extLst>
            </p:cNvPr>
            <p:cNvSpPr txBox="1"/>
            <p:nvPr/>
          </p:nvSpPr>
          <p:spPr>
            <a:xfrm>
              <a:off x="451192" y="4294582"/>
              <a:ext cx="1997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32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id-ID" sz="1400" b="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Open Sans" panose="020B0606030504020204" pitchFamily="34" charset="0"/>
                </a:rPr>
                <a:t>Progress 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D6F62-04D2-493F-8C33-D5C23225E052}"/>
                </a:ext>
              </a:extLst>
            </p:cNvPr>
            <p:cNvSpPr txBox="1"/>
            <p:nvPr/>
          </p:nvSpPr>
          <p:spPr>
            <a:xfrm>
              <a:off x="499494" y="4612423"/>
              <a:ext cx="1901372" cy="51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주제 선정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업무 분담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573967-C6D8-4C95-9799-DEA4E91C2EE2}"/>
              </a:ext>
            </a:extLst>
          </p:cNvPr>
          <p:cNvGrpSpPr/>
          <p:nvPr/>
        </p:nvGrpSpPr>
        <p:grpSpPr>
          <a:xfrm>
            <a:off x="4931402" y="4303236"/>
            <a:ext cx="2255548" cy="1028042"/>
            <a:chOff x="4931402" y="4133951"/>
            <a:chExt cx="2255548" cy="1028042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1DF1304-29DF-4E5A-9140-028435B86728}"/>
                </a:ext>
              </a:extLst>
            </p:cNvPr>
            <p:cNvSpPr/>
            <p:nvPr/>
          </p:nvSpPr>
          <p:spPr>
            <a:xfrm rot="10800000">
              <a:off x="4931402" y="4133951"/>
              <a:ext cx="2255548" cy="1028042"/>
            </a:xfrm>
            <a:prstGeom prst="wedgeRoundRectCallout">
              <a:avLst>
                <a:gd name="adj1" fmla="val -6757"/>
                <a:gd name="adj2" fmla="val 68677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CAB60-3D0F-4788-84E6-B3E76FDF9E7C}"/>
                </a:ext>
              </a:extLst>
            </p:cNvPr>
            <p:cNvSpPr txBox="1"/>
            <p:nvPr/>
          </p:nvSpPr>
          <p:spPr>
            <a:xfrm>
              <a:off x="5108489" y="4249816"/>
              <a:ext cx="1901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algn="r">
                <a:defRPr sz="3200" b="1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atin typeface="Rajdhani" panose="02000000000000000000" pitchFamily="2" charset="0"/>
                  <a:cs typeface="Rajdhani" panose="02000000000000000000" pitchFamily="2" charset="0"/>
                </a:defRPr>
              </a:lvl1pPr>
            </a:lstStyle>
            <a:p>
              <a:pPr algn="ctr"/>
              <a:r>
                <a:rPr lang="en-US" sz="1400" b="0" dirty="0">
                  <a:solidFill>
                    <a:schemeClr val="accen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Progress 03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E86114-4FA1-4211-85A2-E4DFA7ADBA99}"/>
                </a:ext>
              </a:extLst>
            </p:cNvPr>
            <p:cNvSpPr txBox="1"/>
            <p:nvPr/>
          </p:nvSpPr>
          <p:spPr>
            <a:xfrm>
              <a:off x="5108489" y="4525738"/>
              <a:ext cx="1901372" cy="51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>
                <a:lnSpc>
                  <a:spcPct val="12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 panose="020B0606030504020204" pitchFamily="34" charset="0"/>
                </a:rPr>
                <a:t>성능 향상 중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 panose="020B0606030504020204" pitchFamily="34" charset="0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 panose="020B0606030504020204" pitchFamily="34" charset="0"/>
                </a:rPr>
                <a:t>웹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 panose="020B0606030504020204" pitchFamily="34" charset="0"/>
                </a:rPr>
                <a:t>/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Open Sans" panose="020B0606030504020204" pitchFamily="34" charset="0"/>
                </a:rPr>
                <a:t>앱 개발 중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pen Sans" panose="020B06060305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9C1905-7B8B-43D2-B511-FA75C1A181A0}"/>
              </a:ext>
            </a:extLst>
          </p:cNvPr>
          <p:cNvGrpSpPr/>
          <p:nvPr/>
        </p:nvGrpSpPr>
        <p:grpSpPr>
          <a:xfrm>
            <a:off x="1346766" y="3795618"/>
            <a:ext cx="9373507" cy="206828"/>
            <a:chOff x="1346766" y="3626333"/>
            <a:chExt cx="9373507" cy="20682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DCBBF5-32B4-445A-8113-ED6C3A34B57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570" y="3729747"/>
              <a:ext cx="5430703" cy="0"/>
            </a:xfrm>
            <a:prstGeom prst="line">
              <a:avLst/>
            </a:prstGeom>
            <a:ln w="28575">
              <a:solidFill>
                <a:schemeClr val="bg1"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15F0EE2-F4F5-4728-92A9-953DD9DB7970}"/>
                </a:ext>
              </a:extLst>
            </p:cNvPr>
            <p:cNvGrpSpPr/>
            <p:nvPr/>
          </p:nvGrpSpPr>
          <p:grpSpPr>
            <a:xfrm>
              <a:off x="1346766" y="3626333"/>
              <a:ext cx="4669972" cy="206828"/>
              <a:chOff x="1346766" y="3626333"/>
              <a:chExt cx="4669972" cy="20682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49875E-A2E9-45BA-9D6C-A9F5D12A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616" y="3729747"/>
                <a:ext cx="460012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9CFEA43-B426-48B1-BB10-2FB6C81BA7E1}"/>
                  </a:ext>
                </a:extLst>
              </p:cNvPr>
              <p:cNvGrpSpPr/>
              <p:nvPr/>
            </p:nvGrpSpPr>
            <p:grpSpPr>
              <a:xfrm>
                <a:off x="1346766" y="3626333"/>
                <a:ext cx="206828" cy="206828"/>
                <a:chOff x="8327573" y="3757947"/>
                <a:chExt cx="206828" cy="20682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0C9939F-6D58-49DD-AD69-B2227433CC89}"/>
                    </a:ext>
                  </a:extLst>
                </p:cNvPr>
                <p:cNvSpPr/>
                <p:nvPr/>
              </p:nvSpPr>
              <p:spPr>
                <a:xfrm>
                  <a:off x="8327573" y="3757947"/>
                  <a:ext cx="206828" cy="20682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00AC384-E339-4F6A-990B-ECE4B3F78A5F}"/>
                    </a:ext>
                  </a:extLst>
                </p:cNvPr>
                <p:cNvSpPr/>
                <p:nvPr/>
              </p:nvSpPr>
              <p:spPr>
                <a:xfrm>
                  <a:off x="8391298" y="3821672"/>
                  <a:ext cx="79378" cy="7937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445157-199F-4864-8EA5-74E03A4C482D}"/>
              </a:ext>
            </a:extLst>
          </p:cNvPr>
          <p:cNvGrpSpPr/>
          <p:nvPr/>
        </p:nvGrpSpPr>
        <p:grpSpPr>
          <a:xfrm>
            <a:off x="3681750" y="3795618"/>
            <a:ext cx="206828" cy="206828"/>
            <a:chOff x="10662557" y="3757947"/>
            <a:chExt cx="206828" cy="20682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E0647B-0424-47B1-A6FA-6A9A775FBDAB}"/>
                </a:ext>
              </a:extLst>
            </p:cNvPr>
            <p:cNvSpPr/>
            <p:nvPr/>
          </p:nvSpPr>
          <p:spPr>
            <a:xfrm>
              <a:off x="10662557" y="3757947"/>
              <a:ext cx="206828" cy="206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D225BE-FB91-460B-9927-95A25F6455FD}"/>
                </a:ext>
              </a:extLst>
            </p:cNvPr>
            <p:cNvSpPr/>
            <p:nvPr/>
          </p:nvSpPr>
          <p:spPr>
            <a:xfrm>
              <a:off x="10726282" y="3821672"/>
              <a:ext cx="79378" cy="79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9C9A1C-79CA-496D-B174-6B26CBBAD0E3}"/>
              </a:ext>
            </a:extLst>
          </p:cNvPr>
          <p:cNvGrpSpPr/>
          <p:nvPr/>
        </p:nvGrpSpPr>
        <p:grpSpPr>
          <a:xfrm>
            <a:off x="6016738" y="3795618"/>
            <a:ext cx="206828" cy="206828"/>
            <a:chOff x="5992587" y="3757947"/>
            <a:chExt cx="206828" cy="20682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5CBD02-B2FC-4567-93B3-33747DB24F4B}"/>
                </a:ext>
              </a:extLst>
            </p:cNvPr>
            <p:cNvSpPr/>
            <p:nvPr/>
          </p:nvSpPr>
          <p:spPr>
            <a:xfrm>
              <a:off x="5992587" y="3757947"/>
              <a:ext cx="206828" cy="2068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EE1489-6686-47FB-A576-43DF23390447}"/>
                </a:ext>
              </a:extLst>
            </p:cNvPr>
            <p:cNvSpPr/>
            <p:nvPr/>
          </p:nvSpPr>
          <p:spPr>
            <a:xfrm>
              <a:off x="6056312" y="3821672"/>
              <a:ext cx="79378" cy="793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20D9AD-222E-487B-8F85-0FC6904B6044}"/>
              </a:ext>
            </a:extLst>
          </p:cNvPr>
          <p:cNvGrpSpPr/>
          <p:nvPr/>
        </p:nvGrpSpPr>
        <p:grpSpPr>
          <a:xfrm>
            <a:off x="10686708" y="3795618"/>
            <a:ext cx="206828" cy="206828"/>
            <a:chOff x="10662557" y="3757947"/>
            <a:chExt cx="206828" cy="2068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334A64-9B6A-4235-A659-A9A5BA7DCE16}"/>
                </a:ext>
              </a:extLst>
            </p:cNvPr>
            <p:cNvSpPr/>
            <p:nvPr/>
          </p:nvSpPr>
          <p:spPr>
            <a:xfrm>
              <a:off x="10662557" y="3757947"/>
              <a:ext cx="206828" cy="206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D27150-2632-432D-A28A-B4EB6881DBE6}"/>
                </a:ext>
              </a:extLst>
            </p:cNvPr>
            <p:cNvSpPr/>
            <p:nvPr/>
          </p:nvSpPr>
          <p:spPr>
            <a:xfrm>
              <a:off x="10726282" y="3821672"/>
              <a:ext cx="79378" cy="79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D4D180-016E-408A-9183-40D05B7B79A1}"/>
              </a:ext>
            </a:extLst>
          </p:cNvPr>
          <p:cNvGrpSpPr/>
          <p:nvPr/>
        </p:nvGrpSpPr>
        <p:grpSpPr>
          <a:xfrm>
            <a:off x="8351724" y="3795618"/>
            <a:ext cx="206828" cy="206828"/>
            <a:chOff x="8327573" y="3757947"/>
            <a:chExt cx="206828" cy="20682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03D373-E30C-4CD9-B9E5-1E3D2F54F9C5}"/>
                </a:ext>
              </a:extLst>
            </p:cNvPr>
            <p:cNvSpPr/>
            <p:nvPr/>
          </p:nvSpPr>
          <p:spPr>
            <a:xfrm>
              <a:off x="8327573" y="3757947"/>
              <a:ext cx="206828" cy="206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D01F8C-CFDF-4670-9671-6ECF94A50BEE}"/>
                </a:ext>
              </a:extLst>
            </p:cNvPr>
            <p:cNvSpPr/>
            <p:nvPr/>
          </p:nvSpPr>
          <p:spPr>
            <a:xfrm>
              <a:off x="8391298" y="3821672"/>
              <a:ext cx="79378" cy="79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Freeform: Shape 27">
            <a:extLst>
              <a:ext uri="{FF2B5EF4-FFF2-40B4-BE49-F238E27FC236}">
                <a16:creationId xmlns:a16="http://schemas.microsoft.com/office/drawing/2014/main" id="{98EA4548-6B2A-4041-8E00-8748C3CC4B10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E88ABC-C68B-475B-823D-9C906B573ADC}"/>
              </a:ext>
            </a:extLst>
          </p:cNvPr>
          <p:cNvSpPr txBox="1"/>
          <p:nvPr/>
        </p:nvSpPr>
        <p:spPr>
          <a:xfrm>
            <a:off x="4931401" y="360162"/>
            <a:ext cx="697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진행 상황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1857BA91-177A-4FED-B2E8-D3F6E6344787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91F970C0-7D0F-4816-8D2E-7ED274EB5D30}"/>
              </a:ext>
            </a:extLst>
          </p:cNvPr>
          <p:cNvSpPr/>
          <p:nvPr/>
        </p:nvSpPr>
        <p:spPr>
          <a:xfrm>
            <a:off x="578399" y="545544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5571D8-77CD-4A42-A910-1459BAB9A797}"/>
              </a:ext>
            </a:extLst>
          </p:cNvPr>
          <p:cNvSpPr txBox="1"/>
          <p:nvPr/>
        </p:nvSpPr>
        <p:spPr>
          <a:xfrm>
            <a:off x="1484617" y="353924"/>
            <a:ext cx="51835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중고차 플랫폼을 위한 머신 러닝</a:t>
            </a:r>
            <a:endParaRPr lang="en-US" sz="280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C35BA7-8818-4F56-8B84-FC75DC910E35}"/>
              </a:ext>
            </a:extLst>
          </p:cNvPr>
          <p:cNvSpPr txBox="1"/>
          <p:nvPr/>
        </p:nvSpPr>
        <p:spPr>
          <a:xfrm>
            <a:off x="9791134" y="4817257"/>
            <a:ext cx="1901372" cy="51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2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중고차 정확도 향상</a:t>
            </a:r>
            <a:endParaRPr lang="en-US" altLang="ko-K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서비스 질 향상 </a:t>
            </a:r>
            <a:endParaRPr lang="en-US" altLang="ko-K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E2DA31-1B6B-4035-801F-DA52D7E2179F}"/>
              </a:ext>
            </a:extLst>
          </p:cNvPr>
          <p:cNvSpPr txBox="1"/>
          <p:nvPr/>
        </p:nvSpPr>
        <p:spPr>
          <a:xfrm>
            <a:off x="9936257" y="6351907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>
            <a:spLocks noEditPoints="1"/>
          </p:cNvSpPr>
          <p:nvPr/>
        </p:nvSpPr>
        <p:spPr bwMode="auto">
          <a:xfrm>
            <a:off x="11638909" y="161713"/>
            <a:ext cx="385717" cy="378000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pic>
        <p:nvPicPr>
          <p:cNvPr id="323" name="그림 개체 틀 322" descr="노트북, 컴퓨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1AEE5470-B3C3-4F4E-8003-F97417C905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3" b="819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12192000" cy="6897102"/>
          </a:xfrm>
          <a:prstGeom prst="rect">
            <a:avLst/>
          </a:prstGeom>
          <a:gradFill>
            <a:gsLst>
              <a:gs pos="0">
                <a:srgbClr val="064973">
                  <a:alpha val="60000"/>
                </a:srgbClr>
              </a:gs>
              <a:gs pos="57000">
                <a:srgbClr val="241047">
                  <a:alpha val="65000"/>
                </a:srgbClr>
              </a:gs>
              <a:gs pos="100000">
                <a:srgbClr val="000023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Freeform: Shape 1896">
            <a:extLst>
              <a:ext uri="{FF2B5EF4-FFF2-40B4-BE49-F238E27FC236}">
                <a16:creationId xmlns:a16="http://schemas.microsoft.com/office/drawing/2014/main" id="{ACED2F4A-5727-473E-95E2-54973161171A}"/>
              </a:ext>
            </a:extLst>
          </p:cNvPr>
          <p:cNvSpPr/>
          <p:nvPr/>
        </p:nvSpPr>
        <p:spPr>
          <a:xfrm>
            <a:off x="287834" y="-5576"/>
            <a:ext cx="11913288" cy="6858000"/>
          </a:xfrm>
          <a:custGeom>
            <a:avLst/>
            <a:gdLst>
              <a:gd name="connsiteX0" fmla="*/ 5185830 w 5185829"/>
              <a:gd name="connsiteY0" fmla="*/ 0 h 2985273"/>
              <a:gd name="connsiteX1" fmla="*/ 5185830 w 5185829"/>
              <a:gd name="connsiteY1" fmla="*/ 2985274 h 2985273"/>
              <a:gd name="connsiteX2" fmla="*/ 0 w 5185829"/>
              <a:gd name="connsiteY2" fmla="*/ 2985274 h 2985273"/>
              <a:gd name="connsiteX3" fmla="*/ 3764416 w 5185829"/>
              <a:gd name="connsiteY3" fmla="*/ 818175 h 298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5829" h="2985273">
                <a:moveTo>
                  <a:pt x="5185830" y="0"/>
                </a:moveTo>
                <a:lnTo>
                  <a:pt x="5185830" y="2985274"/>
                </a:lnTo>
                <a:lnTo>
                  <a:pt x="0" y="2985274"/>
                </a:lnTo>
                <a:lnTo>
                  <a:pt x="3764416" y="818175"/>
                </a:lnTo>
                <a:close/>
              </a:path>
            </a:pathLst>
          </a:custGeom>
          <a:solidFill>
            <a:srgbClr val="5A1F9D"/>
          </a:solidFill>
          <a:ln w="25320" cap="flat">
            <a:noFill/>
            <a:prstDash val="solid"/>
            <a:miter/>
          </a:ln>
          <a:effectLst>
            <a:outerShdw blurRad="165100" sx="102000" sy="102000" algn="ctr" rotWithShape="0">
              <a:prstClr val="black">
                <a:alpha val="1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25" name="Freeform: Shape 1897">
            <a:extLst>
              <a:ext uri="{FF2B5EF4-FFF2-40B4-BE49-F238E27FC236}">
                <a16:creationId xmlns:a16="http://schemas.microsoft.com/office/drawing/2014/main" id="{A622613D-862F-40E5-A7BB-73E6BE210C2D}"/>
              </a:ext>
            </a:extLst>
          </p:cNvPr>
          <p:cNvSpPr/>
          <p:nvPr/>
        </p:nvSpPr>
        <p:spPr>
          <a:xfrm>
            <a:off x="2384596" y="488189"/>
            <a:ext cx="9816526" cy="6364235"/>
          </a:xfrm>
          <a:custGeom>
            <a:avLst/>
            <a:gdLst>
              <a:gd name="connsiteX0" fmla="*/ 4273114 w 4273113"/>
              <a:gd name="connsiteY0" fmla="*/ 0 h 2770338"/>
              <a:gd name="connsiteX1" fmla="*/ 4273114 w 4273113"/>
              <a:gd name="connsiteY1" fmla="*/ 2770338 h 2770338"/>
              <a:gd name="connsiteX2" fmla="*/ 0 w 4273113"/>
              <a:gd name="connsiteY2" fmla="*/ 2770338 h 2770338"/>
              <a:gd name="connsiteX3" fmla="*/ 4058432 w 4273113"/>
              <a:gd name="connsiteY3" fmla="*/ 139151 h 277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3113" h="2770338">
                <a:moveTo>
                  <a:pt x="4273114" y="0"/>
                </a:moveTo>
                <a:lnTo>
                  <a:pt x="4273114" y="2770338"/>
                </a:lnTo>
                <a:lnTo>
                  <a:pt x="0" y="2770338"/>
                </a:lnTo>
                <a:lnTo>
                  <a:pt x="4058432" y="139151"/>
                </a:lnTo>
                <a:close/>
              </a:path>
            </a:pathLst>
          </a:custGeom>
          <a:solidFill>
            <a:srgbClr val="5A1F9D"/>
          </a:solidFill>
          <a:ln w="25320" cap="flat">
            <a:noFill/>
            <a:prstDash val="solid"/>
            <a:miter/>
          </a:ln>
          <a:effectLst>
            <a:outerShdw blurRad="1651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27" name="Freeform: Shape 51">
            <a:extLst>
              <a:ext uri="{FF2B5EF4-FFF2-40B4-BE49-F238E27FC236}">
                <a16:creationId xmlns:a16="http://schemas.microsoft.com/office/drawing/2014/main" id="{F74E4BA8-D703-4B74-ACF2-C5E83722DB24}"/>
              </a:ext>
            </a:extLst>
          </p:cNvPr>
          <p:cNvSpPr/>
          <p:nvPr/>
        </p:nvSpPr>
        <p:spPr>
          <a:xfrm>
            <a:off x="6407885" y="3224463"/>
            <a:ext cx="973646" cy="973644"/>
          </a:xfrm>
          <a:custGeom>
            <a:avLst/>
            <a:gdLst>
              <a:gd name="connsiteX0" fmla="*/ 3143384 w 3234601"/>
              <a:gd name="connsiteY0" fmla="*/ 1397094 h 3234600"/>
              <a:gd name="connsiteX1" fmla="*/ 1837506 w 3234601"/>
              <a:gd name="connsiteY1" fmla="*/ 91217 h 3234600"/>
              <a:gd name="connsiteX2" fmla="*/ 1397095 w 3234601"/>
              <a:gd name="connsiteY2" fmla="*/ 91217 h 3234600"/>
              <a:gd name="connsiteX3" fmla="*/ 91217 w 3234601"/>
              <a:gd name="connsiteY3" fmla="*/ 1397094 h 3234600"/>
              <a:gd name="connsiteX4" fmla="*/ 91217 w 3234601"/>
              <a:gd name="connsiteY4" fmla="*/ 1837506 h 3234600"/>
              <a:gd name="connsiteX5" fmla="*/ 1397095 w 3234601"/>
              <a:gd name="connsiteY5" fmla="*/ 3143384 h 3234600"/>
              <a:gd name="connsiteX6" fmla="*/ 1837506 w 3234601"/>
              <a:gd name="connsiteY6" fmla="*/ 3143384 h 3234600"/>
              <a:gd name="connsiteX7" fmla="*/ 3143384 w 3234601"/>
              <a:gd name="connsiteY7" fmla="*/ 1837506 h 3234600"/>
              <a:gd name="connsiteX8" fmla="*/ 3143384 w 3234601"/>
              <a:gd name="connsiteY8" fmla="*/ 1397094 h 32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601" h="3234600">
                <a:moveTo>
                  <a:pt x="3143384" y="1397094"/>
                </a:moveTo>
                <a:lnTo>
                  <a:pt x="1837506" y="91217"/>
                </a:lnTo>
                <a:cubicBezTo>
                  <a:pt x="1715884" y="-30406"/>
                  <a:pt x="1518717" y="-30406"/>
                  <a:pt x="1397095" y="91217"/>
                </a:cubicBezTo>
                <a:lnTo>
                  <a:pt x="91217" y="1397094"/>
                </a:lnTo>
                <a:cubicBezTo>
                  <a:pt x="-30406" y="1518717"/>
                  <a:pt x="-30406" y="1715884"/>
                  <a:pt x="91217" y="1837506"/>
                </a:cubicBezTo>
                <a:lnTo>
                  <a:pt x="1397095" y="3143384"/>
                </a:lnTo>
                <a:cubicBezTo>
                  <a:pt x="1518717" y="3265007"/>
                  <a:pt x="1715884" y="3265007"/>
                  <a:pt x="1837506" y="3143384"/>
                </a:cubicBezTo>
                <a:lnTo>
                  <a:pt x="3143384" y="1837506"/>
                </a:lnTo>
                <a:cubicBezTo>
                  <a:pt x="3265007" y="1715884"/>
                  <a:pt x="3265007" y="1518717"/>
                  <a:pt x="3143384" y="1397094"/>
                </a:cubicBezTo>
                <a:close/>
              </a:path>
            </a:pathLst>
          </a:custGeom>
          <a:solidFill>
            <a:schemeClr val="bg1"/>
          </a:solidFill>
          <a:ln w="25320" cap="flat">
            <a:noFill/>
            <a:prstDash val="solid"/>
            <a:miter/>
          </a:ln>
          <a:effectLst>
            <a:outerShdw blurRad="165100" dist="381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0" name="Freeform: Shape 53">
            <a:extLst>
              <a:ext uri="{FF2B5EF4-FFF2-40B4-BE49-F238E27FC236}">
                <a16:creationId xmlns:a16="http://schemas.microsoft.com/office/drawing/2014/main" id="{82C478FE-9118-4881-BE74-816368970703}"/>
              </a:ext>
            </a:extLst>
          </p:cNvPr>
          <p:cNvSpPr/>
          <p:nvPr/>
        </p:nvSpPr>
        <p:spPr>
          <a:xfrm>
            <a:off x="5075113" y="4276881"/>
            <a:ext cx="973646" cy="973644"/>
          </a:xfrm>
          <a:custGeom>
            <a:avLst/>
            <a:gdLst>
              <a:gd name="connsiteX0" fmla="*/ 3143384 w 3234601"/>
              <a:gd name="connsiteY0" fmla="*/ 1397094 h 3234600"/>
              <a:gd name="connsiteX1" fmla="*/ 1837506 w 3234601"/>
              <a:gd name="connsiteY1" fmla="*/ 91217 h 3234600"/>
              <a:gd name="connsiteX2" fmla="*/ 1397095 w 3234601"/>
              <a:gd name="connsiteY2" fmla="*/ 91217 h 3234600"/>
              <a:gd name="connsiteX3" fmla="*/ 91217 w 3234601"/>
              <a:gd name="connsiteY3" fmla="*/ 1397094 h 3234600"/>
              <a:gd name="connsiteX4" fmla="*/ 91217 w 3234601"/>
              <a:gd name="connsiteY4" fmla="*/ 1837506 h 3234600"/>
              <a:gd name="connsiteX5" fmla="*/ 1397095 w 3234601"/>
              <a:gd name="connsiteY5" fmla="*/ 3143384 h 3234600"/>
              <a:gd name="connsiteX6" fmla="*/ 1837506 w 3234601"/>
              <a:gd name="connsiteY6" fmla="*/ 3143384 h 3234600"/>
              <a:gd name="connsiteX7" fmla="*/ 3143384 w 3234601"/>
              <a:gd name="connsiteY7" fmla="*/ 1837506 h 3234600"/>
              <a:gd name="connsiteX8" fmla="*/ 3143384 w 3234601"/>
              <a:gd name="connsiteY8" fmla="*/ 1397094 h 32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601" h="3234600">
                <a:moveTo>
                  <a:pt x="3143384" y="1397094"/>
                </a:moveTo>
                <a:lnTo>
                  <a:pt x="1837506" y="91217"/>
                </a:lnTo>
                <a:cubicBezTo>
                  <a:pt x="1715884" y="-30406"/>
                  <a:pt x="1518717" y="-30406"/>
                  <a:pt x="1397095" y="91217"/>
                </a:cubicBezTo>
                <a:lnTo>
                  <a:pt x="91217" y="1397094"/>
                </a:lnTo>
                <a:cubicBezTo>
                  <a:pt x="-30406" y="1518717"/>
                  <a:pt x="-30406" y="1715884"/>
                  <a:pt x="91217" y="1837506"/>
                </a:cubicBezTo>
                <a:lnTo>
                  <a:pt x="1397095" y="3143384"/>
                </a:lnTo>
                <a:cubicBezTo>
                  <a:pt x="1518717" y="3265007"/>
                  <a:pt x="1715884" y="3265007"/>
                  <a:pt x="1837506" y="3143384"/>
                </a:cubicBezTo>
                <a:lnTo>
                  <a:pt x="3143384" y="1837506"/>
                </a:lnTo>
                <a:cubicBezTo>
                  <a:pt x="3265007" y="1715884"/>
                  <a:pt x="3265007" y="1518717"/>
                  <a:pt x="3143384" y="1397094"/>
                </a:cubicBezTo>
                <a:close/>
              </a:path>
            </a:pathLst>
          </a:custGeom>
          <a:solidFill>
            <a:schemeClr val="bg1"/>
          </a:solidFill>
          <a:ln w="25320" cap="flat">
            <a:noFill/>
            <a:prstDash val="solid"/>
            <a:miter/>
          </a:ln>
          <a:effectLst>
            <a:outerShdw blurRad="165100" dist="381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3" name="Freeform: Shape 54">
            <a:extLst>
              <a:ext uri="{FF2B5EF4-FFF2-40B4-BE49-F238E27FC236}">
                <a16:creationId xmlns:a16="http://schemas.microsoft.com/office/drawing/2014/main" id="{628CFA7A-81F6-4053-B32C-BD76E0D1618C}"/>
              </a:ext>
            </a:extLst>
          </p:cNvPr>
          <p:cNvSpPr/>
          <p:nvPr/>
        </p:nvSpPr>
        <p:spPr>
          <a:xfrm>
            <a:off x="3542011" y="5260291"/>
            <a:ext cx="973646" cy="973644"/>
          </a:xfrm>
          <a:custGeom>
            <a:avLst/>
            <a:gdLst>
              <a:gd name="connsiteX0" fmla="*/ 3143384 w 3234601"/>
              <a:gd name="connsiteY0" fmla="*/ 1397094 h 3234600"/>
              <a:gd name="connsiteX1" fmla="*/ 1837506 w 3234601"/>
              <a:gd name="connsiteY1" fmla="*/ 91217 h 3234600"/>
              <a:gd name="connsiteX2" fmla="*/ 1397095 w 3234601"/>
              <a:gd name="connsiteY2" fmla="*/ 91217 h 3234600"/>
              <a:gd name="connsiteX3" fmla="*/ 91217 w 3234601"/>
              <a:gd name="connsiteY3" fmla="*/ 1397094 h 3234600"/>
              <a:gd name="connsiteX4" fmla="*/ 91217 w 3234601"/>
              <a:gd name="connsiteY4" fmla="*/ 1837506 h 3234600"/>
              <a:gd name="connsiteX5" fmla="*/ 1397095 w 3234601"/>
              <a:gd name="connsiteY5" fmla="*/ 3143384 h 3234600"/>
              <a:gd name="connsiteX6" fmla="*/ 1837506 w 3234601"/>
              <a:gd name="connsiteY6" fmla="*/ 3143384 h 3234600"/>
              <a:gd name="connsiteX7" fmla="*/ 3143384 w 3234601"/>
              <a:gd name="connsiteY7" fmla="*/ 1837506 h 3234600"/>
              <a:gd name="connsiteX8" fmla="*/ 3143384 w 3234601"/>
              <a:gd name="connsiteY8" fmla="*/ 1397094 h 32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601" h="3234600">
                <a:moveTo>
                  <a:pt x="3143384" y="1397094"/>
                </a:moveTo>
                <a:lnTo>
                  <a:pt x="1837506" y="91217"/>
                </a:lnTo>
                <a:cubicBezTo>
                  <a:pt x="1715884" y="-30406"/>
                  <a:pt x="1518717" y="-30406"/>
                  <a:pt x="1397095" y="91217"/>
                </a:cubicBezTo>
                <a:lnTo>
                  <a:pt x="91217" y="1397094"/>
                </a:lnTo>
                <a:cubicBezTo>
                  <a:pt x="-30406" y="1518717"/>
                  <a:pt x="-30406" y="1715884"/>
                  <a:pt x="91217" y="1837506"/>
                </a:cubicBezTo>
                <a:lnTo>
                  <a:pt x="1397095" y="3143384"/>
                </a:lnTo>
                <a:cubicBezTo>
                  <a:pt x="1518717" y="3265007"/>
                  <a:pt x="1715884" y="3265007"/>
                  <a:pt x="1837506" y="3143384"/>
                </a:cubicBezTo>
                <a:lnTo>
                  <a:pt x="3143384" y="1837506"/>
                </a:lnTo>
                <a:cubicBezTo>
                  <a:pt x="3265007" y="1715884"/>
                  <a:pt x="3265007" y="1518717"/>
                  <a:pt x="3143384" y="1397094"/>
                </a:cubicBezTo>
                <a:close/>
              </a:path>
            </a:pathLst>
          </a:custGeom>
          <a:solidFill>
            <a:schemeClr val="bg1"/>
          </a:solidFill>
          <a:ln w="25320" cap="flat">
            <a:noFill/>
            <a:prstDash val="solid"/>
            <a:miter/>
          </a:ln>
          <a:effectLst>
            <a:outerShdw blurRad="165100" dist="38100" dir="2700000" algn="tl" rotWithShape="0">
              <a:prstClr val="black">
                <a:alpha val="1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4FAA0F9-1928-4FE5-B0F5-CA51B35CBCBF}"/>
              </a:ext>
            </a:extLst>
          </p:cNvPr>
          <p:cNvSpPr txBox="1"/>
          <p:nvPr/>
        </p:nvSpPr>
        <p:spPr>
          <a:xfrm>
            <a:off x="917696" y="2811878"/>
            <a:ext cx="285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감사합니다</a:t>
            </a:r>
            <a:endParaRPr lang="en-US" altLang="ko-KR" sz="4000" b="1" spc="-15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336223A-DA91-45FE-87A4-9AC4FA7E4D13}"/>
              </a:ext>
            </a:extLst>
          </p:cNvPr>
          <p:cNvSpPr txBox="1"/>
          <p:nvPr/>
        </p:nvSpPr>
        <p:spPr>
          <a:xfrm>
            <a:off x="947838" y="3514008"/>
            <a:ext cx="291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  <a:cs typeface="Poppins" panose="00000500000000000000" pitchFamily="2" charset="0"/>
              </a:rPr>
              <a:t>SOCAR x LIKELIONS x SS501</a:t>
            </a:r>
          </a:p>
        </p:txBody>
      </p:sp>
      <p:sp>
        <p:nvSpPr>
          <p:cNvPr id="178" name="Rectangle 36">
            <a:extLst>
              <a:ext uri="{FF2B5EF4-FFF2-40B4-BE49-F238E27FC236}">
                <a16:creationId xmlns:a16="http://schemas.microsoft.com/office/drawing/2014/main" id="{590618A1-F78A-4EF0-AD32-280BD75C8EE4}"/>
              </a:ext>
            </a:extLst>
          </p:cNvPr>
          <p:cNvSpPr/>
          <p:nvPr/>
        </p:nvSpPr>
        <p:spPr>
          <a:xfrm>
            <a:off x="1066921" y="2563913"/>
            <a:ext cx="660476" cy="7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78976F8C-B6DF-4121-BD9B-F0F493627535}"/>
              </a:ext>
            </a:extLst>
          </p:cNvPr>
          <p:cNvSpPr txBox="1"/>
          <p:nvPr/>
        </p:nvSpPr>
        <p:spPr>
          <a:xfrm>
            <a:off x="7561390" y="3356619"/>
            <a:ext cx="2246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14448298-EF82-4925-9B83-B831EE5988C9}"/>
              </a:ext>
            </a:extLst>
          </p:cNvPr>
          <p:cNvSpPr txBox="1"/>
          <p:nvPr/>
        </p:nvSpPr>
        <p:spPr>
          <a:xfrm>
            <a:off x="7561390" y="3709074"/>
            <a:ext cx="2246014" cy="293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해커톤</a:t>
            </a:r>
            <a:r>
              <a:rPr lang="ko-KR" alt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종료 후 공개</a:t>
            </a:r>
            <a:r>
              <a:rPr lang="en-US" altLang="ko-K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A953292-F9E1-427A-B438-6034E1D19798}"/>
              </a:ext>
            </a:extLst>
          </p:cNvPr>
          <p:cNvSpPr txBox="1"/>
          <p:nvPr/>
        </p:nvSpPr>
        <p:spPr>
          <a:xfrm>
            <a:off x="6365622" y="4483484"/>
            <a:ext cx="2246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안드로이드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45A0533-2C67-4233-B01B-3504E83DFDB2}"/>
              </a:ext>
            </a:extLst>
          </p:cNvPr>
          <p:cNvSpPr txBox="1"/>
          <p:nvPr/>
        </p:nvSpPr>
        <p:spPr>
          <a:xfrm>
            <a:off x="6365622" y="4754283"/>
            <a:ext cx="2246014" cy="293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Construction……..</a:t>
            </a: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9FEE74-DA51-4AA4-A84E-BE42216B3868}"/>
              </a:ext>
            </a:extLst>
          </p:cNvPr>
          <p:cNvSpPr txBox="1"/>
          <p:nvPr/>
        </p:nvSpPr>
        <p:spPr>
          <a:xfrm>
            <a:off x="4780662" y="5489324"/>
            <a:ext cx="2246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홈페이지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6BA077E-DAD6-448D-A2FF-137044FAACF7}"/>
              </a:ext>
            </a:extLst>
          </p:cNvPr>
          <p:cNvSpPr txBox="1"/>
          <p:nvPr/>
        </p:nvSpPr>
        <p:spPr>
          <a:xfrm>
            <a:off x="4780662" y="5760123"/>
            <a:ext cx="2246014" cy="73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https://share.streamlit.io/inwookie/car_classification_test/main/app.py</a:t>
            </a: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8C892B3-CF9F-466A-91CC-FD194CDE7029}"/>
              </a:ext>
            </a:extLst>
          </p:cNvPr>
          <p:cNvSpPr/>
          <p:nvPr/>
        </p:nvSpPr>
        <p:spPr>
          <a:xfrm>
            <a:off x="6757297" y="3551758"/>
            <a:ext cx="318782" cy="317343"/>
          </a:xfrm>
          <a:custGeom>
            <a:avLst/>
            <a:gdLst>
              <a:gd name="connsiteX0" fmla="*/ 79953 w 102150"/>
              <a:gd name="connsiteY0" fmla="*/ 64973 h 101689"/>
              <a:gd name="connsiteX1" fmla="*/ 60593 w 102150"/>
              <a:gd name="connsiteY1" fmla="*/ 45612 h 101689"/>
              <a:gd name="connsiteX2" fmla="*/ 81956 w 102150"/>
              <a:gd name="connsiteY2" fmla="*/ 24250 h 101689"/>
              <a:gd name="connsiteX3" fmla="*/ 83958 w 102150"/>
              <a:gd name="connsiteY3" fmla="*/ 26252 h 101689"/>
              <a:gd name="connsiteX4" fmla="*/ 85294 w 102150"/>
              <a:gd name="connsiteY4" fmla="*/ 26920 h 101689"/>
              <a:gd name="connsiteX5" fmla="*/ 86629 w 102150"/>
              <a:gd name="connsiteY5" fmla="*/ 26252 h 101689"/>
              <a:gd name="connsiteX6" fmla="*/ 98645 w 102150"/>
              <a:gd name="connsiteY6" fmla="*/ 17574 h 101689"/>
              <a:gd name="connsiteX7" fmla="*/ 99313 w 102150"/>
              <a:gd name="connsiteY7" fmla="*/ 16239 h 101689"/>
              <a:gd name="connsiteX8" fmla="*/ 98645 w 102150"/>
              <a:gd name="connsiteY8" fmla="*/ 14236 h 101689"/>
              <a:gd name="connsiteX9" fmla="*/ 93972 w 102150"/>
              <a:gd name="connsiteY9" fmla="*/ 8895 h 101689"/>
              <a:gd name="connsiteX10" fmla="*/ 88631 w 102150"/>
              <a:gd name="connsiteY10" fmla="*/ 3554 h 101689"/>
              <a:gd name="connsiteX11" fmla="*/ 86629 w 102150"/>
              <a:gd name="connsiteY11" fmla="*/ 2887 h 101689"/>
              <a:gd name="connsiteX12" fmla="*/ 85294 w 102150"/>
              <a:gd name="connsiteY12" fmla="*/ 3554 h 101689"/>
              <a:gd name="connsiteX13" fmla="*/ 76615 w 102150"/>
              <a:gd name="connsiteY13" fmla="*/ 15571 h 101689"/>
              <a:gd name="connsiteX14" fmla="*/ 76615 w 102150"/>
              <a:gd name="connsiteY14" fmla="*/ 18241 h 101689"/>
              <a:gd name="connsiteX15" fmla="*/ 78617 w 102150"/>
              <a:gd name="connsiteY15" fmla="*/ 20244 h 101689"/>
              <a:gd name="connsiteX16" fmla="*/ 57255 w 102150"/>
              <a:gd name="connsiteY16" fmla="*/ 41607 h 101689"/>
              <a:gd name="connsiteX17" fmla="*/ 37895 w 102150"/>
              <a:gd name="connsiteY17" fmla="*/ 22247 h 101689"/>
              <a:gd name="connsiteX18" fmla="*/ 32554 w 102150"/>
              <a:gd name="connsiteY18" fmla="*/ 5557 h 101689"/>
              <a:gd name="connsiteX19" fmla="*/ 12527 w 102150"/>
              <a:gd name="connsiteY19" fmla="*/ 884 h 101689"/>
              <a:gd name="connsiteX20" fmla="*/ 11192 w 102150"/>
              <a:gd name="connsiteY20" fmla="*/ 2219 h 101689"/>
              <a:gd name="connsiteX21" fmla="*/ 11859 w 102150"/>
              <a:gd name="connsiteY21" fmla="*/ 4222 h 101689"/>
              <a:gd name="connsiteX22" fmla="*/ 23875 w 102150"/>
              <a:gd name="connsiteY22" fmla="*/ 16239 h 101689"/>
              <a:gd name="connsiteX23" fmla="*/ 16532 w 102150"/>
              <a:gd name="connsiteY23" fmla="*/ 23582 h 101689"/>
              <a:gd name="connsiteX24" fmla="*/ 4516 w 102150"/>
              <a:gd name="connsiteY24" fmla="*/ 11565 h 101689"/>
              <a:gd name="connsiteX25" fmla="*/ 2513 w 102150"/>
              <a:gd name="connsiteY25" fmla="*/ 10898 h 101689"/>
              <a:gd name="connsiteX26" fmla="*/ 1178 w 102150"/>
              <a:gd name="connsiteY26" fmla="*/ 12233 h 101689"/>
              <a:gd name="connsiteX27" fmla="*/ 5851 w 102150"/>
              <a:gd name="connsiteY27" fmla="*/ 32260 h 101689"/>
              <a:gd name="connsiteX28" fmla="*/ 22540 w 102150"/>
              <a:gd name="connsiteY28" fmla="*/ 37601 h 101689"/>
              <a:gd name="connsiteX29" fmla="*/ 41900 w 102150"/>
              <a:gd name="connsiteY29" fmla="*/ 56961 h 101689"/>
              <a:gd name="connsiteX30" fmla="*/ 34557 w 102150"/>
              <a:gd name="connsiteY30" fmla="*/ 64305 h 101689"/>
              <a:gd name="connsiteX31" fmla="*/ 31219 w 102150"/>
              <a:gd name="connsiteY31" fmla="*/ 60967 h 101689"/>
              <a:gd name="connsiteX32" fmla="*/ 23875 w 102150"/>
              <a:gd name="connsiteY32" fmla="*/ 60967 h 101689"/>
              <a:gd name="connsiteX33" fmla="*/ 4516 w 102150"/>
              <a:gd name="connsiteY33" fmla="*/ 80327 h 101689"/>
              <a:gd name="connsiteX34" fmla="*/ 1178 w 102150"/>
              <a:gd name="connsiteY34" fmla="*/ 88338 h 101689"/>
              <a:gd name="connsiteX35" fmla="*/ 4516 w 102150"/>
              <a:gd name="connsiteY35" fmla="*/ 96349 h 101689"/>
              <a:gd name="connsiteX36" fmla="*/ 5851 w 102150"/>
              <a:gd name="connsiteY36" fmla="*/ 97684 h 101689"/>
              <a:gd name="connsiteX37" fmla="*/ 13862 w 102150"/>
              <a:gd name="connsiteY37" fmla="*/ 101022 h 101689"/>
              <a:gd name="connsiteX38" fmla="*/ 21873 w 102150"/>
              <a:gd name="connsiteY38" fmla="*/ 97684 h 101689"/>
              <a:gd name="connsiteX39" fmla="*/ 41233 w 102150"/>
              <a:gd name="connsiteY39" fmla="*/ 78324 h 101689"/>
              <a:gd name="connsiteX40" fmla="*/ 41233 w 102150"/>
              <a:gd name="connsiteY40" fmla="*/ 70981 h 101689"/>
              <a:gd name="connsiteX41" fmla="*/ 37895 w 102150"/>
              <a:gd name="connsiteY41" fmla="*/ 67642 h 101689"/>
              <a:gd name="connsiteX42" fmla="*/ 45238 w 102150"/>
              <a:gd name="connsiteY42" fmla="*/ 60299 h 101689"/>
              <a:gd name="connsiteX43" fmla="*/ 64598 w 102150"/>
              <a:gd name="connsiteY43" fmla="*/ 79659 h 101689"/>
              <a:gd name="connsiteX44" fmla="*/ 69939 w 102150"/>
              <a:gd name="connsiteY44" fmla="*/ 96349 h 101689"/>
              <a:gd name="connsiteX45" fmla="*/ 83290 w 102150"/>
              <a:gd name="connsiteY45" fmla="*/ 101689 h 101689"/>
              <a:gd name="connsiteX46" fmla="*/ 96642 w 102150"/>
              <a:gd name="connsiteY46" fmla="*/ 96349 h 101689"/>
              <a:gd name="connsiteX47" fmla="*/ 96642 w 102150"/>
              <a:gd name="connsiteY47" fmla="*/ 68978 h 101689"/>
              <a:gd name="connsiteX48" fmla="*/ 79953 w 102150"/>
              <a:gd name="connsiteY48" fmla="*/ 64973 h 101689"/>
              <a:gd name="connsiteX49" fmla="*/ 87296 w 102150"/>
              <a:gd name="connsiteY49" fmla="*/ 9563 h 101689"/>
              <a:gd name="connsiteX50" fmla="*/ 93972 w 102150"/>
              <a:gd name="connsiteY50" fmla="*/ 15571 h 101689"/>
              <a:gd name="connsiteX51" fmla="*/ 85961 w 102150"/>
              <a:gd name="connsiteY51" fmla="*/ 21579 h 101689"/>
              <a:gd name="connsiteX52" fmla="*/ 81956 w 102150"/>
              <a:gd name="connsiteY52" fmla="*/ 17574 h 101689"/>
              <a:gd name="connsiteX53" fmla="*/ 87296 w 102150"/>
              <a:gd name="connsiteY53" fmla="*/ 9563 h 101689"/>
              <a:gd name="connsiteX54" fmla="*/ 38562 w 102150"/>
              <a:gd name="connsiteY54" fmla="*/ 75654 h 101689"/>
              <a:gd name="connsiteX55" fmla="*/ 19202 w 102150"/>
              <a:gd name="connsiteY55" fmla="*/ 95014 h 101689"/>
              <a:gd name="connsiteX56" fmla="*/ 9189 w 102150"/>
              <a:gd name="connsiteY56" fmla="*/ 95014 h 101689"/>
              <a:gd name="connsiteX57" fmla="*/ 9189 w 102150"/>
              <a:gd name="connsiteY57" fmla="*/ 95014 h 101689"/>
              <a:gd name="connsiteX58" fmla="*/ 7853 w 102150"/>
              <a:gd name="connsiteY58" fmla="*/ 94346 h 101689"/>
              <a:gd name="connsiteX59" fmla="*/ 5851 w 102150"/>
              <a:gd name="connsiteY59" fmla="*/ 89006 h 101689"/>
              <a:gd name="connsiteX60" fmla="*/ 7853 w 102150"/>
              <a:gd name="connsiteY60" fmla="*/ 83665 h 101689"/>
              <a:gd name="connsiteX61" fmla="*/ 27214 w 102150"/>
              <a:gd name="connsiteY61" fmla="*/ 64305 h 101689"/>
              <a:gd name="connsiteX62" fmla="*/ 27881 w 102150"/>
              <a:gd name="connsiteY62" fmla="*/ 64305 h 101689"/>
              <a:gd name="connsiteX63" fmla="*/ 28548 w 102150"/>
              <a:gd name="connsiteY63" fmla="*/ 64305 h 101689"/>
              <a:gd name="connsiteX64" fmla="*/ 38562 w 102150"/>
              <a:gd name="connsiteY64" fmla="*/ 74319 h 101689"/>
              <a:gd name="connsiteX65" fmla="*/ 38562 w 102150"/>
              <a:gd name="connsiteY65" fmla="*/ 75654 h 101689"/>
              <a:gd name="connsiteX66" fmla="*/ 93304 w 102150"/>
              <a:gd name="connsiteY66" fmla="*/ 94346 h 101689"/>
              <a:gd name="connsiteX67" fmla="*/ 72609 w 102150"/>
              <a:gd name="connsiteY67" fmla="*/ 94346 h 101689"/>
              <a:gd name="connsiteX68" fmla="*/ 68604 w 102150"/>
              <a:gd name="connsiteY68" fmla="*/ 80327 h 101689"/>
              <a:gd name="connsiteX69" fmla="*/ 67936 w 102150"/>
              <a:gd name="connsiteY69" fmla="*/ 78324 h 101689"/>
              <a:gd name="connsiteX70" fmla="*/ 24543 w 102150"/>
              <a:gd name="connsiteY70" fmla="*/ 34931 h 101689"/>
              <a:gd name="connsiteX71" fmla="*/ 23208 w 102150"/>
              <a:gd name="connsiteY71" fmla="*/ 34263 h 101689"/>
              <a:gd name="connsiteX72" fmla="*/ 22540 w 102150"/>
              <a:gd name="connsiteY72" fmla="*/ 34263 h 101689"/>
              <a:gd name="connsiteX73" fmla="*/ 8521 w 102150"/>
              <a:gd name="connsiteY73" fmla="*/ 30258 h 101689"/>
              <a:gd name="connsiteX74" fmla="*/ 4516 w 102150"/>
              <a:gd name="connsiteY74" fmla="*/ 18241 h 101689"/>
              <a:gd name="connsiteX75" fmla="*/ 14529 w 102150"/>
              <a:gd name="connsiteY75" fmla="*/ 28255 h 101689"/>
              <a:gd name="connsiteX76" fmla="*/ 16532 w 102150"/>
              <a:gd name="connsiteY76" fmla="*/ 28923 h 101689"/>
              <a:gd name="connsiteX77" fmla="*/ 28548 w 102150"/>
              <a:gd name="connsiteY77" fmla="*/ 16906 h 101689"/>
              <a:gd name="connsiteX78" fmla="*/ 27881 w 102150"/>
              <a:gd name="connsiteY78" fmla="*/ 14904 h 101689"/>
              <a:gd name="connsiteX79" fmla="*/ 17867 w 102150"/>
              <a:gd name="connsiteY79" fmla="*/ 4890 h 101689"/>
              <a:gd name="connsiteX80" fmla="*/ 29884 w 102150"/>
              <a:gd name="connsiteY80" fmla="*/ 8895 h 101689"/>
              <a:gd name="connsiteX81" fmla="*/ 33889 w 102150"/>
              <a:gd name="connsiteY81" fmla="*/ 22914 h 101689"/>
              <a:gd name="connsiteX82" fmla="*/ 34557 w 102150"/>
              <a:gd name="connsiteY82" fmla="*/ 24917 h 101689"/>
              <a:gd name="connsiteX83" fmla="*/ 77950 w 102150"/>
              <a:gd name="connsiteY83" fmla="*/ 68310 h 101689"/>
              <a:gd name="connsiteX84" fmla="*/ 79953 w 102150"/>
              <a:gd name="connsiteY84" fmla="*/ 68978 h 101689"/>
              <a:gd name="connsiteX85" fmla="*/ 93972 w 102150"/>
              <a:gd name="connsiteY85" fmla="*/ 72983 h 101689"/>
              <a:gd name="connsiteX86" fmla="*/ 93304 w 102150"/>
              <a:gd name="connsiteY86" fmla="*/ 94346 h 10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02150" h="101689">
                <a:moveTo>
                  <a:pt x="79953" y="64973"/>
                </a:moveTo>
                <a:lnTo>
                  <a:pt x="60593" y="45612"/>
                </a:lnTo>
                <a:lnTo>
                  <a:pt x="81956" y="24250"/>
                </a:lnTo>
                <a:lnTo>
                  <a:pt x="83958" y="26252"/>
                </a:lnTo>
                <a:cubicBezTo>
                  <a:pt x="84626" y="26920"/>
                  <a:pt x="84626" y="26920"/>
                  <a:pt x="85294" y="26920"/>
                </a:cubicBezTo>
                <a:cubicBezTo>
                  <a:pt x="85961" y="26920"/>
                  <a:pt x="85961" y="26920"/>
                  <a:pt x="86629" y="26252"/>
                </a:cubicBezTo>
                <a:lnTo>
                  <a:pt x="98645" y="17574"/>
                </a:lnTo>
                <a:cubicBezTo>
                  <a:pt x="99313" y="16906"/>
                  <a:pt x="99313" y="16906"/>
                  <a:pt x="99313" y="16239"/>
                </a:cubicBezTo>
                <a:cubicBezTo>
                  <a:pt x="99313" y="15571"/>
                  <a:pt x="99313" y="14904"/>
                  <a:pt x="98645" y="14236"/>
                </a:cubicBezTo>
                <a:lnTo>
                  <a:pt x="93972" y="8895"/>
                </a:lnTo>
                <a:lnTo>
                  <a:pt x="88631" y="3554"/>
                </a:lnTo>
                <a:cubicBezTo>
                  <a:pt x="87964" y="2887"/>
                  <a:pt x="87296" y="2887"/>
                  <a:pt x="86629" y="2887"/>
                </a:cubicBezTo>
                <a:cubicBezTo>
                  <a:pt x="85961" y="2887"/>
                  <a:pt x="85294" y="3554"/>
                  <a:pt x="85294" y="3554"/>
                </a:cubicBezTo>
                <a:lnTo>
                  <a:pt x="76615" y="15571"/>
                </a:lnTo>
                <a:cubicBezTo>
                  <a:pt x="75947" y="16239"/>
                  <a:pt x="75947" y="17574"/>
                  <a:pt x="76615" y="18241"/>
                </a:cubicBezTo>
                <a:lnTo>
                  <a:pt x="78617" y="20244"/>
                </a:lnTo>
                <a:lnTo>
                  <a:pt x="57255" y="41607"/>
                </a:lnTo>
                <a:lnTo>
                  <a:pt x="37895" y="22247"/>
                </a:lnTo>
                <a:cubicBezTo>
                  <a:pt x="39230" y="16239"/>
                  <a:pt x="37227" y="9563"/>
                  <a:pt x="32554" y="5557"/>
                </a:cubicBezTo>
                <a:cubicBezTo>
                  <a:pt x="27214" y="217"/>
                  <a:pt x="19202" y="-1119"/>
                  <a:pt x="12527" y="884"/>
                </a:cubicBezTo>
                <a:cubicBezTo>
                  <a:pt x="11859" y="884"/>
                  <a:pt x="11192" y="1552"/>
                  <a:pt x="11192" y="2219"/>
                </a:cubicBezTo>
                <a:cubicBezTo>
                  <a:pt x="11192" y="2887"/>
                  <a:pt x="11192" y="3554"/>
                  <a:pt x="11859" y="4222"/>
                </a:cubicBezTo>
                <a:lnTo>
                  <a:pt x="23875" y="16239"/>
                </a:lnTo>
                <a:cubicBezTo>
                  <a:pt x="22540" y="19577"/>
                  <a:pt x="19870" y="22247"/>
                  <a:pt x="16532" y="23582"/>
                </a:cubicBezTo>
                <a:lnTo>
                  <a:pt x="4516" y="11565"/>
                </a:lnTo>
                <a:cubicBezTo>
                  <a:pt x="3848" y="10898"/>
                  <a:pt x="3180" y="10898"/>
                  <a:pt x="2513" y="10898"/>
                </a:cubicBezTo>
                <a:cubicBezTo>
                  <a:pt x="1845" y="10898"/>
                  <a:pt x="1178" y="11565"/>
                  <a:pt x="1178" y="12233"/>
                </a:cubicBezTo>
                <a:cubicBezTo>
                  <a:pt x="-1493" y="18909"/>
                  <a:pt x="510" y="26920"/>
                  <a:pt x="5851" y="32260"/>
                </a:cubicBezTo>
                <a:cubicBezTo>
                  <a:pt x="10524" y="36934"/>
                  <a:pt x="16532" y="38937"/>
                  <a:pt x="22540" y="37601"/>
                </a:cubicBezTo>
                <a:lnTo>
                  <a:pt x="41900" y="56961"/>
                </a:lnTo>
                <a:lnTo>
                  <a:pt x="34557" y="64305"/>
                </a:lnTo>
                <a:lnTo>
                  <a:pt x="31219" y="60967"/>
                </a:lnTo>
                <a:cubicBezTo>
                  <a:pt x="29216" y="58964"/>
                  <a:pt x="25879" y="58964"/>
                  <a:pt x="23875" y="60967"/>
                </a:cubicBezTo>
                <a:lnTo>
                  <a:pt x="4516" y="80327"/>
                </a:lnTo>
                <a:cubicBezTo>
                  <a:pt x="2513" y="82329"/>
                  <a:pt x="1178" y="85668"/>
                  <a:pt x="1178" y="88338"/>
                </a:cubicBezTo>
                <a:cubicBezTo>
                  <a:pt x="1178" y="91676"/>
                  <a:pt x="2513" y="94346"/>
                  <a:pt x="4516" y="96349"/>
                </a:cubicBezTo>
                <a:lnTo>
                  <a:pt x="5851" y="97684"/>
                </a:lnTo>
                <a:cubicBezTo>
                  <a:pt x="7853" y="99687"/>
                  <a:pt x="11192" y="101022"/>
                  <a:pt x="13862" y="101022"/>
                </a:cubicBezTo>
                <a:cubicBezTo>
                  <a:pt x="17200" y="101022"/>
                  <a:pt x="19870" y="99687"/>
                  <a:pt x="21873" y="97684"/>
                </a:cubicBezTo>
                <a:lnTo>
                  <a:pt x="41233" y="78324"/>
                </a:lnTo>
                <a:cubicBezTo>
                  <a:pt x="43235" y="76321"/>
                  <a:pt x="43235" y="72983"/>
                  <a:pt x="41233" y="70981"/>
                </a:cubicBezTo>
                <a:lnTo>
                  <a:pt x="37895" y="67642"/>
                </a:lnTo>
                <a:lnTo>
                  <a:pt x="45238" y="60299"/>
                </a:lnTo>
                <a:lnTo>
                  <a:pt x="64598" y="79659"/>
                </a:lnTo>
                <a:cubicBezTo>
                  <a:pt x="63263" y="85668"/>
                  <a:pt x="65266" y="92343"/>
                  <a:pt x="69939" y="96349"/>
                </a:cubicBezTo>
                <a:cubicBezTo>
                  <a:pt x="73944" y="100354"/>
                  <a:pt x="78617" y="101689"/>
                  <a:pt x="83290" y="101689"/>
                </a:cubicBezTo>
                <a:cubicBezTo>
                  <a:pt x="87964" y="101689"/>
                  <a:pt x="93304" y="99687"/>
                  <a:pt x="96642" y="96349"/>
                </a:cubicBezTo>
                <a:cubicBezTo>
                  <a:pt x="103986" y="89006"/>
                  <a:pt x="103986" y="76989"/>
                  <a:pt x="96642" y="68978"/>
                </a:cubicBezTo>
                <a:cubicBezTo>
                  <a:pt x="91969" y="65640"/>
                  <a:pt x="85961" y="63637"/>
                  <a:pt x="79953" y="64973"/>
                </a:cubicBezTo>
                <a:close/>
                <a:moveTo>
                  <a:pt x="87296" y="9563"/>
                </a:moveTo>
                <a:lnTo>
                  <a:pt x="93972" y="15571"/>
                </a:lnTo>
                <a:lnTo>
                  <a:pt x="85961" y="21579"/>
                </a:lnTo>
                <a:lnTo>
                  <a:pt x="81956" y="17574"/>
                </a:lnTo>
                <a:lnTo>
                  <a:pt x="87296" y="9563"/>
                </a:lnTo>
                <a:close/>
                <a:moveTo>
                  <a:pt x="38562" y="75654"/>
                </a:moveTo>
                <a:lnTo>
                  <a:pt x="19202" y="95014"/>
                </a:lnTo>
                <a:cubicBezTo>
                  <a:pt x="16532" y="97684"/>
                  <a:pt x="11859" y="97684"/>
                  <a:pt x="9189" y="95014"/>
                </a:cubicBezTo>
                <a:lnTo>
                  <a:pt x="9189" y="95014"/>
                </a:lnTo>
                <a:lnTo>
                  <a:pt x="7853" y="94346"/>
                </a:lnTo>
                <a:cubicBezTo>
                  <a:pt x="6519" y="93011"/>
                  <a:pt x="5851" y="91008"/>
                  <a:pt x="5851" y="89006"/>
                </a:cubicBezTo>
                <a:cubicBezTo>
                  <a:pt x="5851" y="87002"/>
                  <a:pt x="6519" y="85000"/>
                  <a:pt x="7853" y="83665"/>
                </a:cubicBezTo>
                <a:lnTo>
                  <a:pt x="27214" y="64305"/>
                </a:lnTo>
                <a:cubicBezTo>
                  <a:pt x="27214" y="64305"/>
                  <a:pt x="27214" y="64305"/>
                  <a:pt x="27881" y="64305"/>
                </a:cubicBezTo>
                <a:cubicBezTo>
                  <a:pt x="27881" y="64305"/>
                  <a:pt x="28548" y="64305"/>
                  <a:pt x="28548" y="64305"/>
                </a:cubicBezTo>
                <a:lnTo>
                  <a:pt x="38562" y="74319"/>
                </a:lnTo>
                <a:cubicBezTo>
                  <a:pt x="38562" y="74986"/>
                  <a:pt x="38562" y="75654"/>
                  <a:pt x="38562" y="75654"/>
                </a:cubicBezTo>
                <a:close/>
                <a:moveTo>
                  <a:pt x="93304" y="94346"/>
                </a:moveTo>
                <a:cubicBezTo>
                  <a:pt x="87296" y="100354"/>
                  <a:pt x="77950" y="100354"/>
                  <a:pt x="72609" y="94346"/>
                </a:cubicBezTo>
                <a:cubicBezTo>
                  <a:pt x="69271" y="91008"/>
                  <a:pt x="67269" y="85668"/>
                  <a:pt x="68604" y="80327"/>
                </a:cubicBezTo>
                <a:cubicBezTo>
                  <a:pt x="68604" y="79659"/>
                  <a:pt x="68604" y="78992"/>
                  <a:pt x="67936" y="78324"/>
                </a:cubicBezTo>
                <a:lnTo>
                  <a:pt x="24543" y="34931"/>
                </a:lnTo>
                <a:cubicBezTo>
                  <a:pt x="23875" y="34263"/>
                  <a:pt x="23875" y="34263"/>
                  <a:pt x="23208" y="34263"/>
                </a:cubicBezTo>
                <a:cubicBezTo>
                  <a:pt x="23208" y="34263"/>
                  <a:pt x="22540" y="34263"/>
                  <a:pt x="22540" y="34263"/>
                </a:cubicBezTo>
                <a:cubicBezTo>
                  <a:pt x="17200" y="35599"/>
                  <a:pt x="12527" y="34263"/>
                  <a:pt x="8521" y="30258"/>
                </a:cubicBezTo>
                <a:cubicBezTo>
                  <a:pt x="5183" y="26920"/>
                  <a:pt x="3848" y="22914"/>
                  <a:pt x="4516" y="18241"/>
                </a:cubicBezTo>
                <a:lnTo>
                  <a:pt x="14529" y="28255"/>
                </a:lnTo>
                <a:cubicBezTo>
                  <a:pt x="15197" y="28923"/>
                  <a:pt x="15865" y="28923"/>
                  <a:pt x="16532" y="28923"/>
                </a:cubicBezTo>
                <a:cubicBezTo>
                  <a:pt x="22540" y="27587"/>
                  <a:pt x="27214" y="22914"/>
                  <a:pt x="28548" y="16906"/>
                </a:cubicBezTo>
                <a:cubicBezTo>
                  <a:pt x="28548" y="16239"/>
                  <a:pt x="28548" y="15571"/>
                  <a:pt x="27881" y="14904"/>
                </a:cubicBezTo>
                <a:lnTo>
                  <a:pt x="17867" y="4890"/>
                </a:lnTo>
                <a:cubicBezTo>
                  <a:pt x="21873" y="4222"/>
                  <a:pt x="26546" y="6225"/>
                  <a:pt x="29884" y="8895"/>
                </a:cubicBezTo>
                <a:cubicBezTo>
                  <a:pt x="33222" y="12233"/>
                  <a:pt x="35225" y="17574"/>
                  <a:pt x="33889" y="22914"/>
                </a:cubicBezTo>
                <a:cubicBezTo>
                  <a:pt x="33889" y="23582"/>
                  <a:pt x="33889" y="24250"/>
                  <a:pt x="34557" y="24917"/>
                </a:cubicBezTo>
                <a:lnTo>
                  <a:pt x="77950" y="68310"/>
                </a:lnTo>
                <a:cubicBezTo>
                  <a:pt x="78617" y="68978"/>
                  <a:pt x="79285" y="68978"/>
                  <a:pt x="79953" y="68978"/>
                </a:cubicBezTo>
                <a:cubicBezTo>
                  <a:pt x="85294" y="67642"/>
                  <a:pt x="89967" y="68978"/>
                  <a:pt x="93972" y="72983"/>
                </a:cubicBezTo>
                <a:cubicBezTo>
                  <a:pt x="99313" y="78992"/>
                  <a:pt x="99313" y="88338"/>
                  <a:pt x="93304" y="94346"/>
                </a:cubicBezTo>
                <a:close/>
              </a:path>
            </a:pathLst>
          </a:custGeom>
          <a:solidFill>
            <a:srgbClr val="1A171B"/>
          </a:solidFill>
          <a:ln w="667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777B5A1C-D46F-49AC-8A35-EE86C9CFE603}"/>
              </a:ext>
            </a:extLst>
          </p:cNvPr>
          <p:cNvSpPr/>
          <p:nvPr/>
        </p:nvSpPr>
        <p:spPr>
          <a:xfrm>
            <a:off x="3846020" y="5534601"/>
            <a:ext cx="365627" cy="451044"/>
          </a:xfrm>
          <a:custGeom>
            <a:avLst/>
            <a:gdLst>
              <a:gd name="connsiteX0" fmla="*/ 114491 w 117161"/>
              <a:gd name="connsiteY0" fmla="*/ 133851 h 144532"/>
              <a:gd name="connsiteX1" fmla="*/ 80444 w 117161"/>
              <a:gd name="connsiteY1" fmla="*/ 133851 h 144532"/>
              <a:gd name="connsiteX2" fmla="*/ 71766 w 117161"/>
              <a:gd name="connsiteY2" fmla="*/ 127175 h 144532"/>
              <a:gd name="connsiteX3" fmla="*/ 60416 w 117161"/>
              <a:gd name="connsiteY3" fmla="*/ 127175 h 144532"/>
              <a:gd name="connsiteX4" fmla="*/ 60416 w 117161"/>
              <a:gd name="connsiteY4" fmla="*/ 115826 h 144532"/>
              <a:gd name="connsiteX5" fmla="*/ 99136 w 117161"/>
              <a:gd name="connsiteY5" fmla="*/ 99137 h 144532"/>
              <a:gd name="connsiteX6" fmla="*/ 99136 w 117161"/>
              <a:gd name="connsiteY6" fmla="*/ 17023 h 144532"/>
              <a:gd name="connsiteX7" fmla="*/ 17024 w 117161"/>
              <a:gd name="connsiteY7" fmla="*/ 17023 h 144532"/>
              <a:gd name="connsiteX8" fmla="*/ 17024 w 117161"/>
              <a:gd name="connsiteY8" fmla="*/ 99137 h 144532"/>
              <a:gd name="connsiteX9" fmla="*/ 55743 w 117161"/>
              <a:gd name="connsiteY9" fmla="*/ 115826 h 144532"/>
              <a:gd name="connsiteX10" fmla="*/ 55743 w 117161"/>
              <a:gd name="connsiteY10" fmla="*/ 127175 h 144532"/>
              <a:gd name="connsiteX11" fmla="*/ 45730 w 117161"/>
              <a:gd name="connsiteY11" fmla="*/ 127175 h 144532"/>
              <a:gd name="connsiteX12" fmla="*/ 37051 w 117161"/>
              <a:gd name="connsiteY12" fmla="*/ 133851 h 144532"/>
              <a:gd name="connsiteX13" fmla="*/ 3004 w 117161"/>
              <a:gd name="connsiteY13" fmla="*/ 133851 h 144532"/>
              <a:gd name="connsiteX14" fmla="*/ 1001 w 117161"/>
              <a:gd name="connsiteY14" fmla="*/ 135853 h 144532"/>
              <a:gd name="connsiteX15" fmla="*/ 3004 w 117161"/>
              <a:gd name="connsiteY15" fmla="*/ 137856 h 144532"/>
              <a:gd name="connsiteX16" fmla="*/ 37051 w 117161"/>
              <a:gd name="connsiteY16" fmla="*/ 137856 h 144532"/>
              <a:gd name="connsiteX17" fmla="*/ 45730 w 117161"/>
              <a:gd name="connsiteY17" fmla="*/ 144532 h 144532"/>
              <a:gd name="connsiteX18" fmla="*/ 72433 w 117161"/>
              <a:gd name="connsiteY18" fmla="*/ 144532 h 144532"/>
              <a:gd name="connsiteX19" fmla="*/ 81112 w 117161"/>
              <a:gd name="connsiteY19" fmla="*/ 137856 h 144532"/>
              <a:gd name="connsiteX20" fmla="*/ 115158 w 117161"/>
              <a:gd name="connsiteY20" fmla="*/ 137856 h 144532"/>
              <a:gd name="connsiteX21" fmla="*/ 117161 w 117161"/>
              <a:gd name="connsiteY21" fmla="*/ 135853 h 144532"/>
              <a:gd name="connsiteX22" fmla="*/ 114491 w 117161"/>
              <a:gd name="connsiteY22" fmla="*/ 133851 h 144532"/>
              <a:gd name="connsiteX23" fmla="*/ 98469 w 117161"/>
              <a:gd name="connsiteY23" fmla="*/ 94463 h 144532"/>
              <a:gd name="connsiteX24" fmla="*/ 87120 w 117161"/>
              <a:gd name="connsiteY24" fmla="*/ 86452 h 144532"/>
              <a:gd name="connsiteX25" fmla="*/ 93128 w 117161"/>
              <a:gd name="connsiteY25" fmla="*/ 60416 h 144532"/>
              <a:gd name="connsiteX26" fmla="*/ 112488 w 117161"/>
              <a:gd name="connsiteY26" fmla="*/ 60416 h 144532"/>
              <a:gd name="connsiteX27" fmla="*/ 98469 w 117161"/>
              <a:gd name="connsiteY27" fmla="*/ 94463 h 144532"/>
              <a:gd name="connsiteX28" fmla="*/ 81112 w 117161"/>
              <a:gd name="connsiteY28" fmla="*/ 88455 h 144532"/>
              <a:gd name="connsiteX29" fmla="*/ 61084 w 117161"/>
              <a:gd name="connsiteY29" fmla="*/ 109818 h 144532"/>
              <a:gd name="connsiteX30" fmla="*/ 61084 w 117161"/>
              <a:gd name="connsiteY30" fmla="*/ 83782 h 144532"/>
              <a:gd name="connsiteX31" fmla="*/ 81112 w 117161"/>
              <a:gd name="connsiteY31" fmla="*/ 88455 h 144532"/>
              <a:gd name="connsiteX32" fmla="*/ 61084 w 117161"/>
              <a:gd name="connsiteY32" fmla="*/ 79109 h 144532"/>
              <a:gd name="connsiteX33" fmla="*/ 61084 w 117161"/>
              <a:gd name="connsiteY33" fmla="*/ 60416 h 144532"/>
              <a:gd name="connsiteX34" fmla="*/ 89122 w 117161"/>
              <a:gd name="connsiteY34" fmla="*/ 60416 h 144532"/>
              <a:gd name="connsiteX35" fmla="*/ 83114 w 117161"/>
              <a:gd name="connsiteY35" fmla="*/ 84450 h 144532"/>
              <a:gd name="connsiteX36" fmla="*/ 61084 w 117161"/>
              <a:gd name="connsiteY36" fmla="*/ 79109 h 144532"/>
              <a:gd name="connsiteX37" fmla="*/ 85117 w 117161"/>
              <a:gd name="connsiteY37" fmla="*/ 90458 h 144532"/>
              <a:gd name="connsiteX38" fmla="*/ 95131 w 117161"/>
              <a:gd name="connsiteY38" fmla="*/ 97801 h 144532"/>
              <a:gd name="connsiteX39" fmla="*/ 67093 w 117161"/>
              <a:gd name="connsiteY39" fmla="*/ 111153 h 144532"/>
              <a:gd name="connsiteX40" fmla="*/ 85117 w 117161"/>
              <a:gd name="connsiteY40" fmla="*/ 90458 h 144532"/>
              <a:gd name="connsiteX41" fmla="*/ 61084 w 117161"/>
              <a:gd name="connsiteY41" fmla="*/ 55743 h 144532"/>
              <a:gd name="connsiteX42" fmla="*/ 61084 w 117161"/>
              <a:gd name="connsiteY42" fmla="*/ 37051 h 144532"/>
              <a:gd name="connsiteX43" fmla="*/ 83114 w 117161"/>
              <a:gd name="connsiteY43" fmla="*/ 31710 h 144532"/>
              <a:gd name="connsiteX44" fmla="*/ 89122 w 117161"/>
              <a:gd name="connsiteY44" fmla="*/ 55743 h 144532"/>
              <a:gd name="connsiteX45" fmla="*/ 61084 w 117161"/>
              <a:gd name="connsiteY45" fmla="*/ 55743 h 144532"/>
              <a:gd name="connsiteX46" fmla="*/ 61084 w 117161"/>
              <a:gd name="connsiteY46" fmla="*/ 33045 h 144532"/>
              <a:gd name="connsiteX47" fmla="*/ 61084 w 117161"/>
              <a:gd name="connsiteY47" fmla="*/ 7009 h 144532"/>
              <a:gd name="connsiteX48" fmla="*/ 81112 w 117161"/>
              <a:gd name="connsiteY48" fmla="*/ 28372 h 144532"/>
              <a:gd name="connsiteX49" fmla="*/ 61084 w 117161"/>
              <a:gd name="connsiteY49" fmla="*/ 33045 h 144532"/>
              <a:gd name="connsiteX50" fmla="*/ 67093 w 117161"/>
              <a:gd name="connsiteY50" fmla="*/ 5674 h 144532"/>
              <a:gd name="connsiteX51" fmla="*/ 95131 w 117161"/>
              <a:gd name="connsiteY51" fmla="*/ 19026 h 144532"/>
              <a:gd name="connsiteX52" fmla="*/ 85117 w 117161"/>
              <a:gd name="connsiteY52" fmla="*/ 26369 h 144532"/>
              <a:gd name="connsiteX53" fmla="*/ 67093 w 117161"/>
              <a:gd name="connsiteY53" fmla="*/ 5674 h 144532"/>
              <a:gd name="connsiteX54" fmla="*/ 33046 w 117161"/>
              <a:gd name="connsiteY54" fmla="*/ 26369 h 144532"/>
              <a:gd name="connsiteX55" fmla="*/ 23032 w 117161"/>
              <a:gd name="connsiteY55" fmla="*/ 19026 h 144532"/>
              <a:gd name="connsiteX56" fmla="*/ 51070 w 117161"/>
              <a:gd name="connsiteY56" fmla="*/ 5674 h 144532"/>
              <a:gd name="connsiteX57" fmla="*/ 33046 w 117161"/>
              <a:gd name="connsiteY57" fmla="*/ 26369 h 144532"/>
              <a:gd name="connsiteX58" fmla="*/ 57079 w 117161"/>
              <a:gd name="connsiteY58" fmla="*/ 6342 h 144532"/>
              <a:gd name="connsiteX59" fmla="*/ 57079 w 117161"/>
              <a:gd name="connsiteY59" fmla="*/ 33045 h 144532"/>
              <a:gd name="connsiteX60" fmla="*/ 37051 w 117161"/>
              <a:gd name="connsiteY60" fmla="*/ 28372 h 144532"/>
              <a:gd name="connsiteX61" fmla="*/ 57079 w 117161"/>
              <a:gd name="connsiteY61" fmla="*/ 6342 h 144532"/>
              <a:gd name="connsiteX62" fmla="*/ 35048 w 117161"/>
              <a:gd name="connsiteY62" fmla="*/ 32378 h 144532"/>
              <a:gd name="connsiteX63" fmla="*/ 57079 w 117161"/>
              <a:gd name="connsiteY63" fmla="*/ 37718 h 144532"/>
              <a:gd name="connsiteX64" fmla="*/ 57079 w 117161"/>
              <a:gd name="connsiteY64" fmla="*/ 56411 h 144532"/>
              <a:gd name="connsiteX65" fmla="*/ 29040 w 117161"/>
              <a:gd name="connsiteY65" fmla="*/ 56411 h 144532"/>
              <a:gd name="connsiteX66" fmla="*/ 35048 w 117161"/>
              <a:gd name="connsiteY66" fmla="*/ 32378 h 144532"/>
              <a:gd name="connsiteX67" fmla="*/ 57079 w 117161"/>
              <a:gd name="connsiteY67" fmla="*/ 60416 h 144532"/>
              <a:gd name="connsiteX68" fmla="*/ 57079 w 117161"/>
              <a:gd name="connsiteY68" fmla="*/ 79109 h 144532"/>
              <a:gd name="connsiteX69" fmla="*/ 35048 w 117161"/>
              <a:gd name="connsiteY69" fmla="*/ 84450 h 144532"/>
              <a:gd name="connsiteX70" fmla="*/ 29040 w 117161"/>
              <a:gd name="connsiteY70" fmla="*/ 60416 h 144532"/>
              <a:gd name="connsiteX71" fmla="*/ 57079 w 117161"/>
              <a:gd name="connsiteY71" fmla="*/ 60416 h 144532"/>
              <a:gd name="connsiteX72" fmla="*/ 57079 w 117161"/>
              <a:gd name="connsiteY72" fmla="*/ 83782 h 144532"/>
              <a:gd name="connsiteX73" fmla="*/ 57079 w 117161"/>
              <a:gd name="connsiteY73" fmla="*/ 109818 h 144532"/>
              <a:gd name="connsiteX74" fmla="*/ 37051 w 117161"/>
              <a:gd name="connsiteY74" fmla="*/ 88455 h 144532"/>
              <a:gd name="connsiteX75" fmla="*/ 57079 w 117161"/>
              <a:gd name="connsiteY75" fmla="*/ 83782 h 144532"/>
              <a:gd name="connsiteX76" fmla="*/ 51070 w 117161"/>
              <a:gd name="connsiteY76" fmla="*/ 111153 h 144532"/>
              <a:gd name="connsiteX77" fmla="*/ 23032 w 117161"/>
              <a:gd name="connsiteY77" fmla="*/ 97801 h 144532"/>
              <a:gd name="connsiteX78" fmla="*/ 33046 w 117161"/>
              <a:gd name="connsiteY78" fmla="*/ 90458 h 144532"/>
              <a:gd name="connsiteX79" fmla="*/ 51070 w 117161"/>
              <a:gd name="connsiteY79" fmla="*/ 111153 h 144532"/>
              <a:gd name="connsiteX80" fmla="*/ 112488 w 117161"/>
              <a:gd name="connsiteY80" fmla="*/ 55743 h 144532"/>
              <a:gd name="connsiteX81" fmla="*/ 93796 w 117161"/>
              <a:gd name="connsiteY81" fmla="*/ 55743 h 144532"/>
              <a:gd name="connsiteX82" fmla="*/ 87120 w 117161"/>
              <a:gd name="connsiteY82" fmla="*/ 29708 h 144532"/>
              <a:gd name="connsiteX83" fmla="*/ 98469 w 117161"/>
              <a:gd name="connsiteY83" fmla="*/ 21696 h 144532"/>
              <a:gd name="connsiteX84" fmla="*/ 112488 w 117161"/>
              <a:gd name="connsiteY84" fmla="*/ 55743 h 144532"/>
              <a:gd name="connsiteX85" fmla="*/ 19694 w 117161"/>
              <a:gd name="connsiteY85" fmla="*/ 21696 h 144532"/>
              <a:gd name="connsiteX86" fmla="*/ 31043 w 117161"/>
              <a:gd name="connsiteY86" fmla="*/ 29708 h 144532"/>
              <a:gd name="connsiteX87" fmla="*/ 24367 w 117161"/>
              <a:gd name="connsiteY87" fmla="*/ 55743 h 144532"/>
              <a:gd name="connsiteX88" fmla="*/ 5674 w 117161"/>
              <a:gd name="connsiteY88" fmla="*/ 55743 h 144532"/>
              <a:gd name="connsiteX89" fmla="*/ 19694 w 117161"/>
              <a:gd name="connsiteY89" fmla="*/ 21696 h 144532"/>
              <a:gd name="connsiteX90" fmla="*/ 5674 w 117161"/>
              <a:gd name="connsiteY90" fmla="*/ 60416 h 144532"/>
              <a:gd name="connsiteX91" fmla="*/ 24367 w 117161"/>
              <a:gd name="connsiteY91" fmla="*/ 60416 h 144532"/>
              <a:gd name="connsiteX92" fmla="*/ 30375 w 117161"/>
              <a:gd name="connsiteY92" fmla="*/ 86452 h 144532"/>
              <a:gd name="connsiteX93" fmla="*/ 19026 w 117161"/>
              <a:gd name="connsiteY93" fmla="*/ 94463 h 144532"/>
              <a:gd name="connsiteX94" fmla="*/ 5674 w 117161"/>
              <a:gd name="connsiteY94" fmla="*/ 60416 h 144532"/>
              <a:gd name="connsiteX95" fmla="*/ 72433 w 117161"/>
              <a:gd name="connsiteY95" fmla="*/ 140526 h 144532"/>
              <a:gd name="connsiteX96" fmla="*/ 45730 w 117161"/>
              <a:gd name="connsiteY96" fmla="*/ 140526 h 144532"/>
              <a:gd name="connsiteX97" fmla="*/ 41057 w 117161"/>
              <a:gd name="connsiteY97" fmla="*/ 135853 h 144532"/>
              <a:gd name="connsiteX98" fmla="*/ 45730 w 117161"/>
              <a:gd name="connsiteY98" fmla="*/ 131180 h 144532"/>
              <a:gd name="connsiteX99" fmla="*/ 72433 w 117161"/>
              <a:gd name="connsiteY99" fmla="*/ 131180 h 144532"/>
              <a:gd name="connsiteX100" fmla="*/ 77106 w 117161"/>
              <a:gd name="connsiteY100" fmla="*/ 135853 h 144532"/>
              <a:gd name="connsiteX101" fmla="*/ 72433 w 117161"/>
              <a:gd name="connsiteY101" fmla="*/ 140526 h 14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17161" h="144532">
                <a:moveTo>
                  <a:pt x="114491" y="133851"/>
                </a:moveTo>
                <a:lnTo>
                  <a:pt x="80444" y="133851"/>
                </a:lnTo>
                <a:cubicBezTo>
                  <a:pt x="79776" y="129845"/>
                  <a:pt x="75771" y="127175"/>
                  <a:pt x="71766" y="127175"/>
                </a:cubicBezTo>
                <a:lnTo>
                  <a:pt x="60416" y="127175"/>
                </a:lnTo>
                <a:lnTo>
                  <a:pt x="60416" y="115826"/>
                </a:lnTo>
                <a:cubicBezTo>
                  <a:pt x="74436" y="115158"/>
                  <a:pt x="88455" y="109818"/>
                  <a:pt x="99136" y="99137"/>
                </a:cubicBezTo>
                <a:cubicBezTo>
                  <a:pt x="121835" y="76438"/>
                  <a:pt x="121835" y="39721"/>
                  <a:pt x="99136" y="17023"/>
                </a:cubicBezTo>
                <a:cubicBezTo>
                  <a:pt x="76439" y="-5674"/>
                  <a:pt x="39721" y="-5674"/>
                  <a:pt x="17024" y="17023"/>
                </a:cubicBezTo>
                <a:cubicBezTo>
                  <a:pt x="-5675" y="39721"/>
                  <a:pt x="-5675" y="76438"/>
                  <a:pt x="17024" y="99137"/>
                </a:cubicBezTo>
                <a:cubicBezTo>
                  <a:pt x="27705" y="109818"/>
                  <a:pt x="41724" y="115826"/>
                  <a:pt x="55743" y="115826"/>
                </a:cubicBezTo>
                <a:lnTo>
                  <a:pt x="55743" y="127175"/>
                </a:lnTo>
                <a:lnTo>
                  <a:pt x="45730" y="127175"/>
                </a:lnTo>
                <a:cubicBezTo>
                  <a:pt x="41724" y="127175"/>
                  <a:pt x="38386" y="129845"/>
                  <a:pt x="37051" y="133851"/>
                </a:cubicBezTo>
                <a:lnTo>
                  <a:pt x="3004" y="133851"/>
                </a:lnTo>
                <a:cubicBezTo>
                  <a:pt x="1669" y="133851"/>
                  <a:pt x="1001" y="134518"/>
                  <a:pt x="1001" y="135853"/>
                </a:cubicBezTo>
                <a:cubicBezTo>
                  <a:pt x="1001" y="137189"/>
                  <a:pt x="1669" y="137856"/>
                  <a:pt x="3004" y="137856"/>
                </a:cubicBezTo>
                <a:lnTo>
                  <a:pt x="37051" y="137856"/>
                </a:lnTo>
                <a:cubicBezTo>
                  <a:pt x="37719" y="141862"/>
                  <a:pt x="41724" y="144532"/>
                  <a:pt x="45730" y="144532"/>
                </a:cubicBezTo>
                <a:lnTo>
                  <a:pt x="72433" y="144532"/>
                </a:lnTo>
                <a:cubicBezTo>
                  <a:pt x="76439" y="144532"/>
                  <a:pt x="79776" y="141862"/>
                  <a:pt x="81112" y="137856"/>
                </a:cubicBezTo>
                <a:lnTo>
                  <a:pt x="115158" y="137856"/>
                </a:lnTo>
                <a:cubicBezTo>
                  <a:pt x="116494" y="137856"/>
                  <a:pt x="117161" y="137189"/>
                  <a:pt x="117161" y="135853"/>
                </a:cubicBezTo>
                <a:cubicBezTo>
                  <a:pt x="117161" y="135186"/>
                  <a:pt x="115826" y="133851"/>
                  <a:pt x="114491" y="133851"/>
                </a:cubicBezTo>
                <a:close/>
                <a:moveTo>
                  <a:pt x="98469" y="94463"/>
                </a:moveTo>
                <a:cubicBezTo>
                  <a:pt x="95131" y="91125"/>
                  <a:pt x="91126" y="88455"/>
                  <a:pt x="87120" y="86452"/>
                </a:cubicBezTo>
                <a:cubicBezTo>
                  <a:pt x="91126" y="78441"/>
                  <a:pt x="93128" y="69763"/>
                  <a:pt x="93128" y="60416"/>
                </a:cubicBezTo>
                <a:lnTo>
                  <a:pt x="112488" y="60416"/>
                </a:lnTo>
                <a:cubicBezTo>
                  <a:pt x="111821" y="72433"/>
                  <a:pt x="107148" y="85117"/>
                  <a:pt x="98469" y="94463"/>
                </a:cubicBezTo>
                <a:close/>
                <a:moveTo>
                  <a:pt x="81112" y="88455"/>
                </a:moveTo>
                <a:cubicBezTo>
                  <a:pt x="76439" y="97133"/>
                  <a:pt x="69763" y="104477"/>
                  <a:pt x="61084" y="109818"/>
                </a:cubicBezTo>
                <a:lnTo>
                  <a:pt x="61084" y="83782"/>
                </a:lnTo>
                <a:cubicBezTo>
                  <a:pt x="67760" y="83782"/>
                  <a:pt x="75103" y="85784"/>
                  <a:pt x="81112" y="88455"/>
                </a:cubicBezTo>
                <a:close/>
                <a:moveTo>
                  <a:pt x="61084" y="79109"/>
                </a:moveTo>
                <a:lnTo>
                  <a:pt x="61084" y="60416"/>
                </a:lnTo>
                <a:lnTo>
                  <a:pt x="89122" y="60416"/>
                </a:lnTo>
                <a:cubicBezTo>
                  <a:pt x="88455" y="69095"/>
                  <a:pt x="86453" y="77106"/>
                  <a:pt x="83114" y="84450"/>
                </a:cubicBezTo>
                <a:cubicBezTo>
                  <a:pt x="76439" y="81111"/>
                  <a:pt x="68428" y="79776"/>
                  <a:pt x="61084" y="79109"/>
                </a:cubicBezTo>
                <a:close/>
                <a:moveTo>
                  <a:pt x="85117" y="90458"/>
                </a:moveTo>
                <a:cubicBezTo>
                  <a:pt x="88455" y="92460"/>
                  <a:pt x="91793" y="95131"/>
                  <a:pt x="95131" y="97801"/>
                </a:cubicBezTo>
                <a:cubicBezTo>
                  <a:pt x="87120" y="105145"/>
                  <a:pt x="77106" y="109818"/>
                  <a:pt x="67093" y="111153"/>
                </a:cubicBezTo>
                <a:cubicBezTo>
                  <a:pt x="74436" y="105812"/>
                  <a:pt x="80444" y="98469"/>
                  <a:pt x="85117" y="90458"/>
                </a:cubicBezTo>
                <a:close/>
                <a:moveTo>
                  <a:pt x="61084" y="55743"/>
                </a:moveTo>
                <a:lnTo>
                  <a:pt x="61084" y="37051"/>
                </a:lnTo>
                <a:cubicBezTo>
                  <a:pt x="68428" y="37051"/>
                  <a:pt x="76439" y="35048"/>
                  <a:pt x="83114" y="31710"/>
                </a:cubicBezTo>
                <a:cubicBezTo>
                  <a:pt x="86453" y="39054"/>
                  <a:pt x="88455" y="47064"/>
                  <a:pt x="89122" y="55743"/>
                </a:cubicBezTo>
                <a:lnTo>
                  <a:pt x="61084" y="55743"/>
                </a:lnTo>
                <a:close/>
                <a:moveTo>
                  <a:pt x="61084" y="33045"/>
                </a:moveTo>
                <a:lnTo>
                  <a:pt x="61084" y="7009"/>
                </a:lnTo>
                <a:cubicBezTo>
                  <a:pt x="69763" y="12350"/>
                  <a:pt x="76439" y="20361"/>
                  <a:pt x="81112" y="28372"/>
                </a:cubicBezTo>
                <a:cubicBezTo>
                  <a:pt x="75103" y="31042"/>
                  <a:pt x="67760" y="32378"/>
                  <a:pt x="61084" y="33045"/>
                </a:cubicBezTo>
                <a:close/>
                <a:moveTo>
                  <a:pt x="67093" y="5674"/>
                </a:moveTo>
                <a:cubicBezTo>
                  <a:pt x="77106" y="7009"/>
                  <a:pt x="87120" y="11682"/>
                  <a:pt x="95131" y="19026"/>
                </a:cubicBezTo>
                <a:cubicBezTo>
                  <a:pt x="91793" y="21696"/>
                  <a:pt x="88455" y="24367"/>
                  <a:pt x="85117" y="26369"/>
                </a:cubicBezTo>
                <a:cubicBezTo>
                  <a:pt x="80444" y="18358"/>
                  <a:pt x="74436" y="11015"/>
                  <a:pt x="67093" y="5674"/>
                </a:cubicBezTo>
                <a:close/>
                <a:moveTo>
                  <a:pt x="33046" y="26369"/>
                </a:moveTo>
                <a:cubicBezTo>
                  <a:pt x="29707" y="24367"/>
                  <a:pt x="26370" y="21696"/>
                  <a:pt x="23032" y="19026"/>
                </a:cubicBezTo>
                <a:cubicBezTo>
                  <a:pt x="31043" y="11682"/>
                  <a:pt x="41057" y="7009"/>
                  <a:pt x="51070" y="5674"/>
                </a:cubicBezTo>
                <a:cubicBezTo>
                  <a:pt x="43727" y="11015"/>
                  <a:pt x="37051" y="18358"/>
                  <a:pt x="33046" y="26369"/>
                </a:cubicBezTo>
                <a:close/>
                <a:moveTo>
                  <a:pt x="57079" y="6342"/>
                </a:moveTo>
                <a:lnTo>
                  <a:pt x="57079" y="33045"/>
                </a:lnTo>
                <a:cubicBezTo>
                  <a:pt x="50403" y="33045"/>
                  <a:pt x="43727" y="31042"/>
                  <a:pt x="37051" y="28372"/>
                </a:cubicBezTo>
                <a:cubicBezTo>
                  <a:pt x="41724" y="19694"/>
                  <a:pt x="48400" y="11682"/>
                  <a:pt x="57079" y="6342"/>
                </a:cubicBezTo>
                <a:close/>
                <a:moveTo>
                  <a:pt x="35048" y="32378"/>
                </a:moveTo>
                <a:cubicBezTo>
                  <a:pt x="41724" y="35716"/>
                  <a:pt x="49735" y="37051"/>
                  <a:pt x="57079" y="37718"/>
                </a:cubicBezTo>
                <a:lnTo>
                  <a:pt x="57079" y="56411"/>
                </a:lnTo>
                <a:lnTo>
                  <a:pt x="29040" y="56411"/>
                </a:lnTo>
                <a:cubicBezTo>
                  <a:pt x="29040" y="47732"/>
                  <a:pt x="31043" y="39721"/>
                  <a:pt x="35048" y="32378"/>
                </a:cubicBezTo>
                <a:close/>
                <a:moveTo>
                  <a:pt x="57079" y="60416"/>
                </a:moveTo>
                <a:lnTo>
                  <a:pt x="57079" y="79109"/>
                </a:lnTo>
                <a:cubicBezTo>
                  <a:pt x="49735" y="79109"/>
                  <a:pt x="41724" y="81111"/>
                  <a:pt x="35048" y="84450"/>
                </a:cubicBezTo>
                <a:cubicBezTo>
                  <a:pt x="31710" y="77106"/>
                  <a:pt x="29707" y="69095"/>
                  <a:pt x="29040" y="60416"/>
                </a:cubicBezTo>
                <a:lnTo>
                  <a:pt x="57079" y="60416"/>
                </a:lnTo>
                <a:close/>
                <a:moveTo>
                  <a:pt x="57079" y="83782"/>
                </a:moveTo>
                <a:lnTo>
                  <a:pt x="57079" y="109818"/>
                </a:lnTo>
                <a:cubicBezTo>
                  <a:pt x="48400" y="104477"/>
                  <a:pt x="41724" y="96466"/>
                  <a:pt x="37051" y="88455"/>
                </a:cubicBezTo>
                <a:cubicBezTo>
                  <a:pt x="43059" y="85784"/>
                  <a:pt x="49735" y="83782"/>
                  <a:pt x="57079" y="83782"/>
                </a:cubicBezTo>
                <a:close/>
                <a:moveTo>
                  <a:pt x="51070" y="111153"/>
                </a:moveTo>
                <a:cubicBezTo>
                  <a:pt x="41057" y="109818"/>
                  <a:pt x="31043" y="105145"/>
                  <a:pt x="23032" y="97801"/>
                </a:cubicBezTo>
                <a:cubicBezTo>
                  <a:pt x="26370" y="95131"/>
                  <a:pt x="29707" y="92460"/>
                  <a:pt x="33046" y="90458"/>
                </a:cubicBezTo>
                <a:cubicBezTo>
                  <a:pt x="37051" y="98469"/>
                  <a:pt x="43727" y="105145"/>
                  <a:pt x="51070" y="111153"/>
                </a:cubicBezTo>
                <a:close/>
                <a:moveTo>
                  <a:pt x="112488" y="55743"/>
                </a:moveTo>
                <a:lnTo>
                  <a:pt x="93796" y="55743"/>
                </a:lnTo>
                <a:cubicBezTo>
                  <a:pt x="93796" y="46397"/>
                  <a:pt x="91126" y="37718"/>
                  <a:pt x="87120" y="29708"/>
                </a:cubicBezTo>
                <a:cubicBezTo>
                  <a:pt x="91126" y="27705"/>
                  <a:pt x="95131" y="25034"/>
                  <a:pt x="98469" y="21696"/>
                </a:cubicBezTo>
                <a:cubicBezTo>
                  <a:pt x="107148" y="31710"/>
                  <a:pt x="111821" y="43727"/>
                  <a:pt x="112488" y="55743"/>
                </a:cubicBezTo>
                <a:close/>
                <a:moveTo>
                  <a:pt x="19694" y="21696"/>
                </a:moveTo>
                <a:cubicBezTo>
                  <a:pt x="23032" y="25034"/>
                  <a:pt x="27037" y="27705"/>
                  <a:pt x="31043" y="29708"/>
                </a:cubicBezTo>
                <a:cubicBezTo>
                  <a:pt x="27037" y="37718"/>
                  <a:pt x="25034" y="46397"/>
                  <a:pt x="24367" y="55743"/>
                </a:cubicBezTo>
                <a:lnTo>
                  <a:pt x="5674" y="55743"/>
                </a:lnTo>
                <a:cubicBezTo>
                  <a:pt x="6342" y="43727"/>
                  <a:pt x="11015" y="31710"/>
                  <a:pt x="19694" y="21696"/>
                </a:cubicBezTo>
                <a:close/>
                <a:moveTo>
                  <a:pt x="5674" y="60416"/>
                </a:moveTo>
                <a:lnTo>
                  <a:pt x="24367" y="60416"/>
                </a:lnTo>
                <a:cubicBezTo>
                  <a:pt x="24367" y="69763"/>
                  <a:pt x="27037" y="78441"/>
                  <a:pt x="30375" y="86452"/>
                </a:cubicBezTo>
                <a:cubicBezTo>
                  <a:pt x="26370" y="88455"/>
                  <a:pt x="22364" y="91125"/>
                  <a:pt x="19026" y="94463"/>
                </a:cubicBezTo>
                <a:cubicBezTo>
                  <a:pt x="11015" y="85117"/>
                  <a:pt x="6342" y="72433"/>
                  <a:pt x="5674" y="60416"/>
                </a:cubicBezTo>
                <a:close/>
                <a:moveTo>
                  <a:pt x="72433" y="140526"/>
                </a:moveTo>
                <a:lnTo>
                  <a:pt x="45730" y="140526"/>
                </a:lnTo>
                <a:cubicBezTo>
                  <a:pt x="43059" y="140526"/>
                  <a:pt x="41057" y="138524"/>
                  <a:pt x="41057" y="135853"/>
                </a:cubicBezTo>
                <a:cubicBezTo>
                  <a:pt x="41057" y="133183"/>
                  <a:pt x="43059" y="131180"/>
                  <a:pt x="45730" y="131180"/>
                </a:cubicBezTo>
                <a:lnTo>
                  <a:pt x="72433" y="131180"/>
                </a:lnTo>
                <a:cubicBezTo>
                  <a:pt x="75103" y="131180"/>
                  <a:pt x="77106" y="133183"/>
                  <a:pt x="77106" y="135853"/>
                </a:cubicBezTo>
                <a:cubicBezTo>
                  <a:pt x="77106" y="139192"/>
                  <a:pt x="75103" y="140526"/>
                  <a:pt x="72433" y="140526"/>
                </a:cubicBezTo>
                <a:close/>
              </a:path>
            </a:pathLst>
          </a:custGeom>
          <a:solidFill>
            <a:srgbClr val="1A171B"/>
          </a:solidFill>
          <a:ln w="667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0" name="그래픽 7">
            <a:extLst>
              <a:ext uri="{FF2B5EF4-FFF2-40B4-BE49-F238E27FC236}">
                <a16:creationId xmlns:a16="http://schemas.microsoft.com/office/drawing/2014/main" id="{251399AD-14D0-4399-A1DE-16C909A01D9F}"/>
              </a:ext>
            </a:extLst>
          </p:cNvPr>
          <p:cNvGrpSpPr/>
          <p:nvPr/>
        </p:nvGrpSpPr>
        <p:grpSpPr>
          <a:xfrm>
            <a:off x="5323240" y="4512302"/>
            <a:ext cx="477391" cy="483961"/>
            <a:chOff x="5205792" y="1736580"/>
            <a:chExt cx="145533" cy="147536"/>
          </a:xfrm>
          <a:solidFill>
            <a:srgbClr val="1A171B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0203A26-57FB-45D1-8A6E-6743B26A34CD}"/>
                </a:ext>
              </a:extLst>
            </p:cNvPr>
            <p:cNvSpPr/>
            <p:nvPr/>
          </p:nvSpPr>
          <p:spPr>
            <a:xfrm>
              <a:off x="5234499" y="1764619"/>
              <a:ext cx="88121" cy="88121"/>
            </a:xfrm>
            <a:custGeom>
              <a:avLst/>
              <a:gdLst>
                <a:gd name="connsiteX0" fmla="*/ 44061 w 88121"/>
                <a:gd name="connsiteY0" fmla="*/ 0 h 88121"/>
                <a:gd name="connsiteX1" fmla="*/ 0 w 88121"/>
                <a:gd name="connsiteY1" fmla="*/ 44061 h 88121"/>
                <a:gd name="connsiteX2" fmla="*/ 44061 w 88121"/>
                <a:gd name="connsiteY2" fmla="*/ 88121 h 88121"/>
                <a:gd name="connsiteX3" fmla="*/ 88121 w 88121"/>
                <a:gd name="connsiteY3" fmla="*/ 44061 h 88121"/>
                <a:gd name="connsiteX4" fmla="*/ 44061 w 88121"/>
                <a:gd name="connsiteY4" fmla="*/ 0 h 88121"/>
                <a:gd name="connsiteX5" fmla="*/ 34047 w 88121"/>
                <a:gd name="connsiteY5" fmla="*/ 82113 h 88121"/>
                <a:gd name="connsiteX6" fmla="*/ 34047 w 88121"/>
                <a:gd name="connsiteY6" fmla="*/ 63421 h 88121"/>
                <a:gd name="connsiteX7" fmla="*/ 32712 w 88121"/>
                <a:gd name="connsiteY7" fmla="*/ 61418 h 88121"/>
                <a:gd name="connsiteX8" fmla="*/ 22030 w 88121"/>
                <a:gd name="connsiteY8" fmla="*/ 42726 h 88121"/>
                <a:gd name="connsiteX9" fmla="*/ 31377 w 88121"/>
                <a:gd name="connsiteY9" fmla="*/ 25368 h 88121"/>
                <a:gd name="connsiteX10" fmla="*/ 31377 w 88121"/>
                <a:gd name="connsiteY10" fmla="*/ 46731 h 88121"/>
                <a:gd name="connsiteX11" fmla="*/ 32712 w 88121"/>
                <a:gd name="connsiteY11" fmla="*/ 48734 h 88121"/>
                <a:gd name="connsiteX12" fmla="*/ 55410 w 88121"/>
                <a:gd name="connsiteY12" fmla="*/ 48734 h 88121"/>
                <a:gd name="connsiteX13" fmla="*/ 56745 w 88121"/>
                <a:gd name="connsiteY13" fmla="*/ 46731 h 88121"/>
                <a:gd name="connsiteX14" fmla="*/ 56745 w 88121"/>
                <a:gd name="connsiteY14" fmla="*/ 25368 h 88121"/>
                <a:gd name="connsiteX15" fmla="*/ 66091 w 88121"/>
                <a:gd name="connsiteY15" fmla="*/ 42726 h 88121"/>
                <a:gd name="connsiteX16" fmla="*/ 55410 w 88121"/>
                <a:gd name="connsiteY16" fmla="*/ 61418 h 88121"/>
                <a:gd name="connsiteX17" fmla="*/ 54075 w 88121"/>
                <a:gd name="connsiteY17" fmla="*/ 63421 h 88121"/>
                <a:gd name="connsiteX18" fmla="*/ 54075 w 88121"/>
                <a:gd name="connsiteY18" fmla="*/ 82781 h 88121"/>
                <a:gd name="connsiteX19" fmla="*/ 44061 w 88121"/>
                <a:gd name="connsiteY19" fmla="*/ 84116 h 88121"/>
                <a:gd name="connsiteX20" fmla="*/ 34047 w 88121"/>
                <a:gd name="connsiteY20" fmla="*/ 82113 h 88121"/>
                <a:gd name="connsiteX21" fmla="*/ 58748 w 88121"/>
                <a:gd name="connsiteY21" fmla="*/ 80778 h 88121"/>
                <a:gd name="connsiteX22" fmla="*/ 58748 w 88121"/>
                <a:gd name="connsiteY22" fmla="*/ 64088 h 88121"/>
                <a:gd name="connsiteX23" fmla="*/ 70096 w 88121"/>
                <a:gd name="connsiteY23" fmla="*/ 42726 h 88121"/>
                <a:gd name="connsiteX24" fmla="*/ 55410 w 88121"/>
                <a:gd name="connsiteY24" fmla="*/ 19360 h 88121"/>
                <a:gd name="connsiteX25" fmla="*/ 53407 w 88121"/>
                <a:gd name="connsiteY25" fmla="*/ 19360 h 88121"/>
                <a:gd name="connsiteX26" fmla="*/ 52072 w 88121"/>
                <a:gd name="connsiteY26" fmla="*/ 21363 h 88121"/>
                <a:gd name="connsiteX27" fmla="*/ 52072 w 88121"/>
                <a:gd name="connsiteY27" fmla="*/ 45396 h 88121"/>
                <a:gd name="connsiteX28" fmla="*/ 36050 w 88121"/>
                <a:gd name="connsiteY28" fmla="*/ 45396 h 88121"/>
                <a:gd name="connsiteX29" fmla="*/ 36050 w 88121"/>
                <a:gd name="connsiteY29" fmla="*/ 21363 h 88121"/>
                <a:gd name="connsiteX30" fmla="*/ 34714 w 88121"/>
                <a:gd name="connsiteY30" fmla="*/ 19360 h 88121"/>
                <a:gd name="connsiteX31" fmla="*/ 32712 w 88121"/>
                <a:gd name="connsiteY31" fmla="*/ 19360 h 88121"/>
                <a:gd name="connsiteX32" fmla="*/ 18025 w 88121"/>
                <a:gd name="connsiteY32" fmla="*/ 42726 h 88121"/>
                <a:gd name="connsiteX33" fmla="*/ 29374 w 88121"/>
                <a:gd name="connsiteY33" fmla="*/ 64088 h 88121"/>
                <a:gd name="connsiteX34" fmla="*/ 29374 w 88121"/>
                <a:gd name="connsiteY34" fmla="*/ 80778 h 88121"/>
                <a:gd name="connsiteX35" fmla="*/ 4673 w 88121"/>
                <a:gd name="connsiteY35" fmla="*/ 44061 h 88121"/>
                <a:gd name="connsiteX36" fmla="*/ 44061 w 88121"/>
                <a:gd name="connsiteY36" fmla="*/ 4673 h 88121"/>
                <a:gd name="connsiteX37" fmla="*/ 83448 w 88121"/>
                <a:gd name="connsiteY37" fmla="*/ 44061 h 88121"/>
                <a:gd name="connsiteX38" fmla="*/ 58748 w 88121"/>
                <a:gd name="connsiteY38" fmla="*/ 80778 h 8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8121" h="88121">
                  <a:moveTo>
                    <a:pt x="44061" y="0"/>
                  </a:moveTo>
                  <a:cubicBezTo>
                    <a:pt x="20028" y="0"/>
                    <a:pt x="0" y="19360"/>
                    <a:pt x="0" y="44061"/>
                  </a:cubicBezTo>
                  <a:cubicBezTo>
                    <a:pt x="0" y="68094"/>
                    <a:pt x="19360" y="88121"/>
                    <a:pt x="44061" y="88121"/>
                  </a:cubicBezTo>
                  <a:cubicBezTo>
                    <a:pt x="68094" y="88121"/>
                    <a:pt x="88121" y="68761"/>
                    <a:pt x="88121" y="44061"/>
                  </a:cubicBezTo>
                  <a:cubicBezTo>
                    <a:pt x="88121" y="20028"/>
                    <a:pt x="68761" y="0"/>
                    <a:pt x="44061" y="0"/>
                  </a:cubicBezTo>
                  <a:close/>
                  <a:moveTo>
                    <a:pt x="34047" y="82113"/>
                  </a:moveTo>
                  <a:lnTo>
                    <a:pt x="34047" y="63421"/>
                  </a:lnTo>
                  <a:cubicBezTo>
                    <a:pt x="34047" y="62753"/>
                    <a:pt x="33379" y="62085"/>
                    <a:pt x="32712" y="61418"/>
                  </a:cubicBezTo>
                  <a:cubicBezTo>
                    <a:pt x="26036" y="57412"/>
                    <a:pt x="22030" y="50737"/>
                    <a:pt x="22030" y="42726"/>
                  </a:cubicBezTo>
                  <a:cubicBezTo>
                    <a:pt x="22030" y="35382"/>
                    <a:pt x="25368" y="29374"/>
                    <a:pt x="31377" y="25368"/>
                  </a:cubicBezTo>
                  <a:lnTo>
                    <a:pt x="31377" y="46731"/>
                  </a:lnTo>
                  <a:cubicBezTo>
                    <a:pt x="31377" y="47399"/>
                    <a:pt x="32044" y="48066"/>
                    <a:pt x="32712" y="48734"/>
                  </a:cubicBezTo>
                  <a:cubicBezTo>
                    <a:pt x="39388" y="52739"/>
                    <a:pt x="48066" y="52739"/>
                    <a:pt x="55410" y="48734"/>
                  </a:cubicBezTo>
                  <a:cubicBezTo>
                    <a:pt x="56077" y="48066"/>
                    <a:pt x="56745" y="47399"/>
                    <a:pt x="56745" y="46731"/>
                  </a:cubicBezTo>
                  <a:lnTo>
                    <a:pt x="56745" y="25368"/>
                  </a:lnTo>
                  <a:cubicBezTo>
                    <a:pt x="62753" y="29374"/>
                    <a:pt x="66091" y="36050"/>
                    <a:pt x="66091" y="42726"/>
                  </a:cubicBezTo>
                  <a:cubicBezTo>
                    <a:pt x="66091" y="50069"/>
                    <a:pt x="62085" y="57412"/>
                    <a:pt x="55410" y="61418"/>
                  </a:cubicBezTo>
                  <a:cubicBezTo>
                    <a:pt x="54742" y="62085"/>
                    <a:pt x="54075" y="62753"/>
                    <a:pt x="54075" y="63421"/>
                  </a:cubicBezTo>
                  <a:lnTo>
                    <a:pt x="54075" y="82781"/>
                  </a:lnTo>
                  <a:cubicBezTo>
                    <a:pt x="50737" y="83448"/>
                    <a:pt x="47399" y="84116"/>
                    <a:pt x="44061" y="84116"/>
                  </a:cubicBezTo>
                  <a:cubicBezTo>
                    <a:pt x="40723" y="84116"/>
                    <a:pt x="37385" y="82781"/>
                    <a:pt x="34047" y="82113"/>
                  </a:cubicBezTo>
                  <a:close/>
                  <a:moveTo>
                    <a:pt x="58748" y="80778"/>
                  </a:moveTo>
                  <a:lnTo>
                    <a:pt x="58748" y="64088"/>
                  </a:lnTo>
                  <a:cubicBezTo>
                    <a:pt x="66091" y="59415"/>
                    <a:pt x="70096" y="51404"/>
                    <a:pt x="70096" y="42726"/>
                  </a:cubicBezTo>
                  <a:cubicBezTo>
                    <a:pt x="70096" y="32712"/>
                    <a:pt x="64088" y="23366"/>
                    <a:pt x="55410" y="19360"/>
                  </a:cubicBezTo>
                  <a:cubicBezTo>
                    <a:pt x="54742" y="19360"/>
                    <a:pt x="54075" y="19360"/>
                    <a:pt x="53407" y="19360"/>
                  </a:cubicBezTo>
                  <a:cubicBezTo>
                    <a:pt x="52739" y="20028"/>
                    <a:pt x="52072" y="20695"/>
                    <a:pt x="52072" y="21363"/>
                  </a:cubicBezTo>
                  <a:lnTo>
                    <a:pt x="52072" y="45396"/>
                  </a:lnTo>
                  <a:cubicBezTo>
                    <a:pt x="47399" y="48066"/>
                    <a:pt x="41390" y="48066"/>
                    <a:pt x="36050" y="45396"/>
                  </a:cubicBezTo>
                  <a:lnTo>
                    <a:pt x="36050" y="21363"/>
                  </a:lnTo>
                  <a:cubicBezTo>
                    <a:pt x="36050" y="20695"/>
                    <a:pt x="35382" y="20028"/>
                    <a:pt x="34714" y="19360"/>
                  </a:cubicBezTo>
                  <a:cubicBezTo>
                    <a:pt x="34047" y="18692"/>
                    <a:pt x="33379" y="18692"/>
                    <a:pt x="32712" y="19360"/>
                  </a:cubicBezTo>
                  <a:cubicBezTo>
                    <a:pt x="23366" y="23366"/>
                    <a:pt x="18025" y="32712"/>
                    <a:pt x="18025" y="42726"/>
                  </a:cubicBezTo>
                  <a:cubicBezTo>
                    <a:pt x="18025" y="51404"/>
                    <a:pt x="22030" y="59415"/>
                    <a:pt x="29374" y="64088"/>
                  </a:cubicBezTo>
                  <a:lnTo>
                    <a:pt x="29374" y="80778"/>
                  </a:lnTo>
                  <a:cubicBezTo>
                    <a:pt x="14687" y="74770"/>
                    <a:pt x="4673" y="60750"/>
                    <a:pt x="4673" y="44061"/>
                  </a:cubicBezTo>
                  <a:cubicBezTo>
                    <a:pt x="4673" y="22030"/>
                    <a:pt x="22698" y="4673"/>
                    <a:pt x="44061" y="4673"/>
                  </a:cubicBezTo>
                  <a:cubicBezTo>
                    <a:pt x="66091" y="4673"/>
                    <a:pt x="83448" y="22698"/>
                    <a:pt x="83448" y="44061"/>
                  </a:cubicBezTo>
                  <a:cubicBezTo>
                    <a:pt x="83448" y="60750"/>
                    <a:pt x="73435" y="74770"/>
                    <a:pt x="58748" y="8077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677FBA0-5C3D-487D-A058-36C213E3D306}"/>
                </a:ext>
              </a:extLst>
            </p:cNvPr>
            <p:cNvSpPr/>
            <p:nvPr/>
          </p:nvSpPr>
          <p:spPr>
            <a:xfrm>
              <a:off x="5205792" y="1736580"/>
              <a:ext cx="145533" cy="147536"/>
            </a:xfrm>
            <a:custGeom>
              <a:avLst/>
              <a:gdLst>
                <a:gd name="connsiteX0" fmla="*/ 139525 w 145533"/>
                <a:gd name="connsiteY0" fmla="*/ 61418 h 147536"/>
                <a:gd name="connsiteX1" fmla="*/ 132182 w 145533"/>
                <a:gd name="connsiteY1" fmla="*/ 61418 h 147536"/>
                <a:gd name="connsiteX2" fmla="*/ 129512 w 145533"/>
                <a:gd name="connsiteY2" fmla="*/ 52072 h 147536"/>
                <a:gd name="connsiteX3" fmla="*/ 136188 w 145533"/>
                <a:gd name="connsiteY3" fmla="*/ 48066 h 147536"/>
                <a:gd name="connsiteX4" fmla="*/ 138858 w 145533"/>
                <a:gd name="connsiteY4" fmla="*/ 44728 h 147536"/>
                <a:gd name="connsiteX5" fmla="*/ 138190 w 145533"/>
                <a:gd name="connsiteY5" fmla="*/ 40723 h 147536"/>
                <a:gd name="connsiteX6" fmla="*/ 132850 w 145533"/>
                <a:gd name="connsiteY6" fmla="*/ 31377 h 147536"/>
                <a:gd name="connsiteX7" fmla="*/ 129512 w 145533"/>
                <a:gd name="connsiteY7" fmla="*/ 28706 h 147536"/>
                <a:gd name="connsiteX8" fmla="*/ 125506 w 145533"/>
                <a:gd name="connsiteY8" fmla="*/ 29374 h 147536"/>
                <a:gd name="connsiteX9" fmla="*/ 118830 w 145533"/>
                <a:gd name="connsiteY9" fmla="*/ 33379 h 147536"/>
                <a:gd name="connsiteX10" fmla="*/ 112154 w 145533"/>
                <a:gd name="connsiteY10" fmla="*/ 26703 h 147536"/>
                <a:gd name="connsiteX11" fmla="*/ 116160 w 145533"/>
                <a:gd name="connsiteY11" fmla="*/ 20028 h 147536"/>
                <a:gd name="connsiteX12" fmla="*/ 116827 w 145533"/>
                <a:gd name="connsiteY12" fmla="*/ 15354 h 147536"/>
                <a:gd name="connsiteX13" fmla="*/ 114157 w 145533"/>
                <a:gd name="connsiteY13" fmla="*/ 12017 h 147536"/>
                <a:gd name="connsiteX14" fmla="*/ 104811 w 145533"/>
                <a:gd name="connsiteY14" fmla="*/ 6676 h 147536"/>
                <a:gd name="connsiteX15" fmla="*/ 96800 w 145533"/>
                <a:gd name="connsiteY15" fmla="*/ 8679 h 147536"/>
                <a:gd name="connsiteX16" fmla="*/ 92795 w 145533"/>
                <a:gd name="connsiteY16" fmla="*/ 15354 h 147536"/>
                <a:gd name="connsiteX17" fmla="*/ 83448 w 145533"/>
                <a:gd name="connsiteY17" fmla="*/ 12684 h 147536"/>
                <a:gd name="connsiteX18" fmla="*/ 83448 w 145533"/>
                <a:gd name="connsiteY18" fmla="*/ 5341 h 147536"/>
                <a:gd name="connsiteX19" fmla="*/ 78108 w 145533"/>
                <a:gd name="connsiteY19" fmla="*/ 0 h 147536"/>
                <a:gd name="connsiteX20" fmla="*/ 67426 w 145533"/>
                <a:gd name="connsiteY20" fmla="*/ 0 h 147536"/>
                <a:gd name="connsiteX21" fmla="*/ 61418 w 145533"/>
                <a:gd name="connsiteY21" fmla="*/ 5341 h 147536"/>
                <a:gd name="connsiteX22" fmla="*/ 61418 w 145533"/>
                <a:gd name="connsiteY22" fmla="*/ 12684 h 147536"/>
                <a:gd name="connsiteX23" fmla="*/ 52072 w 145533"/>
                <a:gd name="connsiteY23" fmla="*/ 15354 h 147536"/>
                <a:gd name="connsiteX24" fmla="*/ 48066 w 145533"/>
                <a:gd name="connsiteY24" fmla="*/ 8679 h 147536"/>
                <a:gd name="connsiteX25" fmla="*/ 44728 w 145533"/>
                <a:gd name="connsiteY25" fmla="*/ 6008 h 147536"/>
                <a:gd name="connsiteX26" fmla="*/ 40723 w 145533"/>
                <a:gd name="connsiteY26" fmla="*/ 6676 h 147536"/>
                <a:gd name="connsiteX27" fmla="*/ 31377 w 145533"/>
                <a:gd name="connsiteY27" fmla="*/ 12017 h 147536"/>
                <a:gd name="connsiteX28" fmla="*/ 28706 w 145533"/>
                <a:gd name="connsiteY28" fmla="*/ 15354 h 147536"/>
                <a:gd name="connsiteX29" fmla="*/ 29374 w 145533"/>
                <a:gd name="connsiteY29" fmla="*/ 20028 h 147536"/>
                <a:gd name="connsiteX30" fmla="*/ 33379 w 145533"/>
                <a:gd name="connsiteY30" fmla="*/ 26703 h 147536"/>
                <a:gd name="connsiteX31" fmla="*/ 26704 w 145533"/>
                <a:gd name="connsiteY31" fmla="*/ 33379 h 147536"/>
                <a:gd name="connsiteX32" fmla="*/ 20028 w 145533"/>
                <a:gd name="connsiteY32" fmla="*/ 29374 h 147536"/>
                <a:gd name="connsiteX33" fmla="*/ 16022 w 145533"/>
                <a:gd name="connsiteY33" fmla="*/ 28706 h 147536"/>
                <a:gd name="connsiteX34" fmla="*/ 12684 w 145533"/>
                <a:gd name="connsiteY34" fmla="*/ 31377 h 147536"/>
                <a:gd name="connsiteX35" fmla="*/ 7343 w 145533"/>
                <a:gd name="connsiteY35" fmla="*/ 40723 h 147536"/>
                <a:gd name="connsiteX36" fmla="*/ 9346 w 145533"/>
                <a:gd name="connsiteY36" fmla="*/ 48734 h 147536"/>
                <a:gd name="connsiteX37" fmla="*/ 16022 w 145533"/>
                <a:gd name="connsiteY37" fmla="*/ 52739 h 147536"/>
                <a:gd name="connsiteX38" fmla="*/ 13352 w 145533"/>
                <a:gd name="connsiteY38" fmla="*/ 62085 h 147536"/>
                <a:gd name="connsiteX39" fmla="*/ 6008 w 145533"/>
                <a:gd name="connsiteY39" fmla="*/ 62085 h 147536"/>
                <a:gd name="connsiteX40" fmla="*/ 0 w 145533"/>
                <a:gd name="connsiteY40" fmla="*/ 68094 h 147536"/>
                <a:gd name="connsiteX41" fmla="*/ 0 w 145533"/>
                <a:gd name="connsiteY41" fmla="*/ 78775 h 147536"/>
                <a:gd name="connsiteX42" fmla="*/ 6008 w 145533"/>
                <a:gd name="connsiteY42" fmla="*/ 84783 h 147536"/>
                <a:gd name="connsiteX43" fmla="*/ 13352 w 145533"/>
                <a:gd name="connsiteY43" fmla="*/ 84783 h 147536"/>
                <a:gd name="connsiteX44" fmla="*/ 16022 w 145533"/>
                <a:gd name="connsiteY44" fmla="*/ 94130 h 147536"/>
                <a:gd name="connsiteX45" fmla="*/ 9346 w 145533"/>
                <a:gd name="connsiteY45" fmla="*/ 98135 h 147536"/>
                <a:gd name="connsiteX46" fmla="*/ 7343 w 145533"/>
                <a:gd name="connsiteY46" fmla="*/ 106146 h 147536"/>
                <a:gd name="connsiteX47" fmla="*/ 12684 w 145533"/>
                <a:gd name="connsiteY47" fmla="*/ 115492 h 147536"/>
                <a:gd name="connsiteX48" fmla="*/ 16022 w 145533"/>
                <a:gd name="connsiteY48" fmla="*/ 118163 h 147536"/>
                <a:gd name="connsiteX49" fmla="*/ 20028 w 145533"/>
                <a:gd name="connsiteY49" fmla="*/ 117495 h 147536"/>
                <a:gd name="connsiteX50" fmla="*/ 26704 w 145533"/>
                <a:gd name="connsiteY50" fmla="*/ 113490 h 147536"/>
                <a:gd name="connsiteX51" fmla="*/ 33379 w 145533"/>
                <a:gd name="connsiteY51" fmla="*/ 120165 h 147536"/>
                <a:gd name="connsiteX52" fmla="*/ 29374 w 145533"/>
                <a:gd name="connsiteY52" fmla="*/ 126841 h 147536"/>
                <a:gd name="connsiteX53" fmla="*/ 28706 w 145533"/>
                <a:gd name="connsiteY53" fmla="*/ 131514 h 147536"/>
                <a:gd name="connsiteX54" fmla="*/ 31377 w 145533"/>
                <a:gd name="connsiteY54" fmla="*/ 134852 h 147536"/>
                <a:gd name="connsiteX55" fmla="*/ 40723 w 145533"/>
                <a:gd name="connsiteY55" fmla="*/ 140193 h 147536"/>
                <a:gd name="connsiteX56" fmla="*/ 44728 w 145533"/>
                <a:gd name="connsiteY56" fmla="*/ 140861 h 147536"/>
                <a:gd name="connsiteX57" fmla="*/ 48066 w 145533"/>
                <a:gd name="connsiteY57" fmla="*/ 138190 h 147536"/>
                <a:gd name="connsiteX58" fmla="*/ 52072 w 145533"/>
                <a:gd name="connsiteY58" fmla="*/ 131514 h 147536"/>
                <a:gd name="connsiteX59" fmla="*/ 61418 w 145533"/>
                <a:gd name="connsiteY59" fmla="*/ 134185 h 147536"/>
                <a:gd name="connsiteX60" fmla="*/ 61418 w 145533"/>
                <a:gd name="connsiteY60" fmla="*/ 141528 h 147536"/>
                <a:gd name="connsiteX61" fmla="*/ 67426 w 145533"/>
                <a:gd name="connsiteY61" fmla="*/ 147536 h 147536"/>
                <a:gd name="connsiteX62" fmla="*/ 78108 w 145533"/>
                <a:gd name="connsiteY62" fmla="*/ 147536 h 147536"/>
                <a:gd name="connsiteX63" fmla="*/ 83448 w 145533"/>
                <a:gd name="connsiteY63" fmla="*/ 141528 h 147536"/>
                <a:gd name="connsiteX64" fmla="*/ 83448 w 145533"/>
                <a:gd name="connsiteY64" fmla="*/ 131514 h 147536"/>
                <a:gd name="connsiteX65" fmla="*/ 92795 w 145533"/>
                <a:gd name="connsiteY65" fmla="*/ 128844 h 147536"/>
                <a:gd name="connsiteX66" fmla="*/ 96800 w 145533"/>
                <a:gd name="connsiteY66" fmla="*/ 135520 h 147536"/>
                <a:gd name="connsiteX67" fmla="*/ 104811 w 145533"/>
                <a:gd name="connsiteY67" fmla="*/ 137523 h 147536"/>
                <a:gd name="connsiteX68" fmla="*/ 114157 w 145533"/>
                <a:gd name="connsiteY68" fmla="*/ 132182 h 147536"/>
                <a:gd name="connsiteX69" fmla="*/ 116160 w 145533"/>
                <a:gd name="connsiteY69" fmla="*/ 124171 h 147536"/>
                <a:gd name="connsiteX70" fmla="*/ 112154 w 145533"/>
                <a:gd name="connsiteY70" fmla="*/ 117495 h 147536"/>
                <a:gd name="connsiteX71" fmla="*/ 118830 w 145533"/>
                <a:gd name="connsiteY71" fmla="*/ 110819 h 147536"/>
                <a:gd name="connsiteX72" fmla="*/ 125506 w 145533"/>
                <a:gd name="connsiteY72" fmla="*/ 114825 h 147536"/>
                <a:gd name="connsiteX73" fmla="*/ 129512 w 145533"/>
                <a:gd name="connsiteY73" fmla="*/ 115492 h 147536"/>
                <a:gd name="connsiteX74" fmla="*/ 132850 w 145533"/>
                <a:gd name="connsiteY74" fmla="*/ 112822 h 147536"/>
                <a:gd name="connsiteX75" fmla="*/ 138190 w 145533"/>
                <a:gd name="connsiteY75" fmla="*/ 103476 h 147536"/>
                <a:gd name="connsiteX76" fmla="*/ 138858 w 145533"/>
                <a:gd name="connsiteY76" fmla="*/ 98803 h 147536"/>
                <a:gd name="connsiteX77" fmla="*/ 136188 w 145533"/>
                <a:gd name="connsiteY77" fmla="*/ 95465 h 147536"/>
                <a:gd name="connsiteX78" fmla="*/ 129512 w 145533"/>
                <a:gd name="connsiteY78" fmla="*/ 91459 h 147536"/>
                <a:gd name="connsiteX79" fmla="*/ 132182 w 145533"/>
                <a:gd name="connsiteY79" fmla="*/ 82113 h 147536"/>
                <a:gd name="connsiteX80" fmla="*/ 139525 w 145533"/>
                <a:gd name="connsiteY80" fmla="*/ 82113 h 147536"/>
                <a:gd name="connsiteX81" fmla="*/ 145534 w 145533"/>
                <a:gd name="connsiteY81" fmla="*/ 76105 h 147536"/>
                <a:gd name="connsiteX82" fmla="*/ 145534 w 145533"/>
                <a:gd name="connsiteY82" fmla="*/ 65423 h 147536"/>
                <a:gd name="connsiteX83" fmla="*/ 139525 w 145533"/>
                <a:gd name="connsiteY83" fmla="*/ 61418 h 147536"/>
                <a:gd name="connsiteX84" fmla="*/ 140861 w 145533"/>
                <a:gd name="connsiteY84" fmla="*/ 77440 h 147536"/>
                <a:gd name="connsiteX85" fmla="*/ 139525 w 145533"/>
                <a:gd name="connsiteY85" fmla="*/ 78775 h 147536"/>
                <a:gd name="connsiteX86" fmla="*/ 130179 w 145533"/>
                <a:gd name="connsiteY86" fmla="*/ 78775 h 147536"/>
                <a:gd name="connsiteX87" fmla="*/ 128177 w 145533"/>
                <a:gd name="connsiteY87" fmla="*/ 80778 h 147536"/>
                <a:gd name="connsiteX88" fmla="*/ 124839 w 145533"/>
                <a:gd name="connsiteY88" fmla="*/ 92794 h 147536"/>
                <a:gd name="connsiteX89" fmla="*/ 125506 w 145533"/>
                <a:gd name="connsiteY89" fmla="*/ 95465 h 147536"/>
                <a:gd name="connsiteX90" fmla="*/ 133517 w 145533"/>
                <a:gd name="connsiteY90" fmla="*/ 100138 h 147536"/>
                <a:gd name="connsiteX91" fmla="*/ 134185 w 145533"/>
                <a:gd name="connsiteY91" fmla="*/ 100805 h 147536"/>
                <a:gd name="connsiteX92" fmla="*/ 134185 w 145533"/>
                <a:gd name="connsiteY92" fmla="*/ 102141 h 147536"/>
                <a:gd name="connsiteX93" fmla="*/ 128844 w 145533"/>
                <a:gd name="connsiteY93" fmla="*/ 111487 h 147536"/>
                <a:gd name="connsiteX94" fmla="*/ 128177 w 145533"/>
                <a:gd name="connsiteY94" fmla="*/ 112154 h 147536"/>
                <a:gd name="connsiteX95" fmla="*/ 126841 w 145533"/>
                <a:gd name="connsiteY95" fmla="*/ 112154 h 147536"/>
                <a:gd name="connsiteX96" fmla="*/ 118830 w 145533"/>
                <a:gd name="connsiteY96" fmla="*/ 107481 h 147536"/>
                <a:gd name="connsiteX97" fmla="*/ 116160 w 145533"/>
                <a:gd name="connsiteY97" fmla="*/ 108149 h 147536"/>
                <a:gd name="connsiteX98" fmla="*/ 107481 w 145533"/>
                <a:gd name="connsiteY98" fmla="*/ 116827 h 147536"/>
                <a:gd name="connsiteX99" fmla="*/ 106814 w 145533"/>
                <a:gd name="connsiteY99" fmla="*/ 119498 h 147536"/>
                <a:gd name="connsiteX100" fmla="*/ 111487 w 145533"/>
                <a:gd name="connsiteY100" fmla="*/ 127509 h 147536"/>
                <a:gd name="connsiteX101" fmla="*/ 110819 w 145533"/>
                <a:gd name="connsiteY101" fmla="*/ 129512 h 147536"/>
                <a:gd name="connsiteX102" fmla="*/ 101473 w 145533"/>
                <a:gd name="connsiteY102" fmla="*/ 134852 h 147536"/>
                <a:gd name="connsiteX103" fmla="*/ 99470 w 145533"/>
                <a:gd name="connsiteY103" fmla="*/ 134185 h 147536"/>
                <a:gd name="connsiteX104" fmla="*/ 94797 w 145533"/>
                <a:gd name="connsiteY104" fmla="*/ 126174 h 147536"/>
                <a:gd name="connsiteX105" fmla="*/ 92127 w 145533"/>
                <a:gd name="connsiteY105" fmla="*/ 125506 h 147536"/>
                <a:gd name="connsiteX106" fmla="*/ 80110 w 145533"/>
                <a:gd name="connsiteY106" fmla="*/ 128844 h 147536"/>
                <a:gd name="connsiteX107" fmla="*/ 78108 w 145533"/>
                <a:gd name="connsiteY107" fmla="*/ 130847 h 147536"/>
                <a:gd name="connsiteX108" fmla="*/ 78108 w 145533"/>
                <a:gd name="connsiteY108" fmla="*/ 140193 h 147536"/>
                <a:gd name="connsiteX109" fmla="*/ 76772 w 145533"/>
                <a:gd name="connsiteY109" fmla="*/ 141528 h 147536"/>
                <a:gd name="connsiteX110" fmla="*/ 66091 w 145533"/>
                <a:gd name="connsiteY110" fmla="*/ 141528 h 147536"/>
                <a:gd name="connsiteX111" fmla="*/ 64756 w 145533"/>
                <a:gd name="connsiteY111" fmla="*/ 140193 h 147536"/>
                <a:gd name="connsiteX112" fmla="*/ 64756 w 145533"/>
                <a:gd name="connsiteY112" fmla="*/ 130847 h 147536"/>
                <a:gd name="connsiteX113" fmla="*/ 62753 w 145533"/>
                <a:gd name="connsiteY113" fmla="*/ 128844 h 147536"/>
                <a:gd name="connsiteX114" fmla="*/ 50737 w 145533"/>
                <a:gd name="connsiteY114" fmla="*/ 125506 h 147536"/>
                <a:gd name="connsiteX115" fmla="*/ 50069 w 145533"/>
                <a:gd name="connsiteY115" fmla="*/ 125506 h 147536"/>
                <a:gd name="connsiteX116" fmla="*/ 48066 w 145533"/>
                <a:gd name="connsiteY116" fmla="*/ 126841 h 147536"/>
                <a:gd name="connsiteX117" fmla="*/ 43393 w 145533"/>
                <a:gd name="connsiteY117" fmla="*/ 134852 h 147536"/>
                <a:gd name="connsiteX118" fmla="*/ 42726 w 145533"/>
                <a:gd name="connsiteY118" fmla="*/ 135520 h 147536"/>
                <a:gd name="connsiteX119" fmla="*/ 41390 w 145533"/>
                <a:gd name="connsiteY119" fmla="*/ 135520 h 147536"/>
                <a:gd name="connsiteX120" fmla="*/ 32044 w 145533"/>
                <a:gd name="connsiteY120" fmla="*/ 130179 h 147536"/>
                <a:gd name="connsiteX121" fmla="*/ 31377 w 145533"/>
                <a:gd name="connsiteY121" fmla="*/ 129512 h 147536"/>
                <a:gd name="connsiteX122" fmla="*/ 31377 w 145533"/>
                <a:gd name="connsiteY122" fmla="*/ 128176 h 147536"/>
                <a:gd name="connsiteX123" fmla="*/ 36050 w 145533"/>
                <a:gd name="connsiteY123" fmla="*/ 120165 h 147536"/>
                <a:gd name="connsiteX124" fmla="*/ 35382 w 145533"/>
                <a:gd name="connsiteY124" fmla="*/ 117495 h 147536"/>
                <a:gd name="connsiteX125" fmla="*/ 26704 w 145533"/>
                <a:gd name="connsiteY125" fmla="*/ 108817 h 147536"/>
                <a:gd name="connsiteX126" fmla="*/ 24033 w 145533"/>
                <a:gd name="connsiteY126" fmla="*/ 108149 h 147536"/>
                <a:gd name="connsiteX127" fmla="*/ 16022 w 145533"/>
                <a:gd name="connsiteY127" fmla="*/ 112822 h 147536"/>
                <a:gd name="connsiteX128" fmla="*/ 14687 w 145533"/>
                <a:gd name="connsiteY128" fmla="*/ 112822 h 147536"/>
                <a:gd name="connsiteX129" fmla="*/ 14019 w 145533"/>
                <a:gd name="connsiteY129" fmla="*/ 112154 h 147536"/>
                <a:gd name="connsiteX130" fmla="*/ 8679 w 145533"/>
                <a:gd name="connsiteY130" fmla="*/ 102808 h 147536"/>
                <a:gd name="connsiteX131" fmla="*/ 9346 w 145533"/>
                <a:gd name="connsiteY131" fmla="*/ 100805 h 147536"/>
                <a:gd name="connsiteX132" fmla="*/ 17357 w 145533"/>
                <a:gd name="connsiteY132" fmla="*/ 96132 h 147536"/>
                <a:gd name="connsiteX133" fmla="*/ 18025 w 145533"/>
                <a:gd name="connsiteY133" fmla="*/ 93462 h 147536"/>
                <a:gd name="connsiteX134" fmla="*/ 14687 w 145533"/>
                <a:gd name="connsiteY134" fmla="*/ 81446 h 147536"/>
                <a:gd name="connsiteX135" fmla="*/ 12684 w 145533"/>
                <a:gd name="connsiteY135" fmla="*/ 79443 h 147536"/>
                <a:gd name="connsiteX136" fmla="*/ 3338 w 145533"/>
                <a:gd name="connsiteY136" fmla="*/ 79443 h 147536"/>
                <a:gd name="connsiteX137" fmla="*/ 2003 w 145533"/>
                <a:gd name="connsiteY137" fmla="*/ 78108 h 147536"/>
                <a:gd name="connsiteX138" fmla="*/ 2003 w 145533"/>
                <a:gd name="connsiteY138" fmla="*/ 67426 h 147536"/>
                <a:gd name="connsiteX139" fmla="*/ 3338 w 145533"/>
                <a:gd name="connsiteY139" fmla="*/ 66091 h 147536"/>
                <a:gd name="connsiteX140" fmla="*/ 12684 w 145533"/>
                <a:gd name="connsiteY140" fmla="*/ 66091 h 147536"/>
                <a:gd name="connsiteX141" fmla="*/ 14687 w 145533"/>
                <a:gd name="connsiteY141" fmla="*/ 64088 h 147536"/>
                <a:gd name="connsiteX142" fmla="*/ 18025 w 145533"/>
                <a:gd name="connsiteY142" fmla="*/ 52072 h 147536"/>
                <a:gd name="connsiteX143" fmla="*/ 17357 w 145533"/>
                <a:gd name="connsiteY143" fmla="*/ 49401 h 147536"/>
                <a:gd name="connsiteX144" fmla="*/ 9346 w 145533"/>
                <a:gd name="connsiteY144" fmla="*/ 44728 h 147536"/>
                <a:gd name="connsiteX145" fmla="*/ 8679 w 145533"/>
                <a:gd name="connsiteY145" fmla="*/ 42726 h 147536"/>
                <a:gd name="connsiteX146" fmla="*/ 14019 w 145533"/>
                <a:gd name="connsiteY146" fmla="*/ 33379 h 147536"/>
                <a:gd name="connsiteX147" fmla="*/ 14687 w 145533"/>
                <a:gd name="connsiteY147" fmla="*/ 32712 h 147536"/>
                <a:gd name="connsiteX148" fmla="*/ 16022 w 145533"/>
                <a:gd name="connsiteY148" fmla="*/ 32712 h 147536"/>
                <a:gd name="connsiteX149" fmla="*/ 24033 w 145533"/>
                <a:gd name="connsiteY149" fmla="*/ 37385 h 147536"/>
                <a:gd name="connsiteX150" fmla="*/ 26704 w 145533"/>
                <a:gd name="connsiteY150" fmla="*/ 36717 h 147536"/>
                <a:gd name="connsiteX151" fmla="*/ 35382 w 145533"/>
                <a:gd name="connsiteY151" fmla="*/ 28039 h 147536"/>
                <a:gd name="connsiteX152" fmla="*/ 36050 w 145533"/>
                <a:gd name="connsiteY152" fmla="*/ 25368 h 147536"/>
                <a:gd name="connsiteX153" fmla="*/ 31377 w 145533"/>
                <a:gd name="connsiteY153" fmla="*/ 17357 h 147536"/>
                <a:gd name="connsiteX154" fmla="*/ 31377 w 145533"/>
                <a:gd name="connsiteY154" fmla="*/ 16690 h 147536"/>
                <a:gd name="connsiteX155" fmla="*/ 32044 w 145533"/>
                <a:gd name="connsiteY155" fmla="*/ 16022 h 147536"/>
                <a:gd name="connsiteX156" fmla="*/ 41390 w 145533"/>
                <a:gd name="connsiteY156" fmla="*/ 10681 h 147536"/>
                <a:gd name="connsiteX157" fmla="*/ 42726 w 145533"/>
                <a:gd name="connsiteY157" fmla="*/ 10681 h 147536"/>
                <a:gd name="connsiteX158" fmla="*/ 43393 w 145533"/>
                <a:gd name="connsiteY158" fmla="*/ 11349 h 147536"/>
                <a:gd name="connsiteX159" fmla="*/ 48066 w 145533"/>
                <a:gd name="connsiteY159" fmla="*/ 19360 h 147536"/>
                <a:gd name="connsiteX160" fmla="*/ 50737 w 145533"/>
                <a:gd name="connsiteY160" fmla="*/ 20028 h 147536"/>
                <a:gd name="connsiteX161" fmla="*/ 62753 w 145533"/>
                <a:gd name="connsiteY161" fmla="*/ 16690 h 147536"/>
                <a:gd name="connsiteX162" fmla="*/ 64756 w 145533"/>
                <a:gd name="connsiteY162" fmla="*/ 14687 h 147536"/>
                <a:gd name="connsiteX163" fmla="*/ 64756 w 145533"/>
                <a:gd name="connsiteY163" fmla="*/ 5341 h 147536"/>
                <a:gd name="connsiteX164" fmla="*/ 66091 w 145533"/>
                <a:gd name="connsiteY164" fmla="*/ 4006 h 147536"/>
                <a:gd name="connsiteX165" fmla="*/ 76772 w 145533"/>
                <a:gd name="connsiteY165" fmla="*/ 4006 h 147536"/>
                <a:gd name="connsiteX166" fmla="*/ 78108 w 145533"/>
                <a:gd name="connsiteY166" fmla="*/ 5341 h 147536"/>
                <a:gd name="connsiteX167" fmla="*/ 78108 w 145533"/>
                <a:gd name="connsiteY167" fmla="*/ 14687 h 147536"/>
                <a:gd name="connsiteX168" fmla="*/ 80110 w 145533"/>
                <a:gd name="connsiteY168" fmla="*/ 16690 h 147536"/>
                <a:gd name="connsiteX169" fmla="*/ 92127 w 145533"/>
                <a:gd name="connsiteY169" fmla="*/ 20028 h 147536"/>
                <a:gd name="connsiteX170" fmla="*/ 94797 w 145533"/>
                <a:gd name="connsiteY170" fmla="*/ 19360 h 147536"/>
                <a:gd name="connsiteX171" fmla="*/ 99470 w 145533"/>
                <a:gd name="connsiteY171" fmla="*/ 11349 h 147536"/>
                <a:gd name="connsiteX172" fmla="*/ 101473 w 145533"/>
                <a:gd name="connsiteY172" fmla="*/ 10681 h 147536"/>
                <a:gd name="connsiteX173" fmla="*/ 110819 w 145533"/>
                <a:gd name="connsiteY173" fmla="*/ 16022 h 147536"/>
                <a:gd name="connsiteX174" fmla="*/ 111487 w 145533"/>
                <a:gd name="connsiteY174" fmla="*/ 16690 h 147536"/>
                <a:gd name="connsiteX175" fmla="*/ 111487 w 145533"/>
                <a:gd name="connsiteY175" fmla="*/ 17357 h 147536"/>
                <a:gd name="connsiteX176" fmla="*/ 106814 w 145533"/>
                <a:gd name="connsiteY176" fmla="*/ 25368 h 147536"/>
                <a:gd name="connsiteX177" fmla="*/ 107481 w 145533"/>
                <a:gd name="connsiteY177" fmla="*/ 28039 h 147536"/>
                <a:gd name="connsiteX178" fmla="*/ 116160 w 145533"/>
                <a:gd name="connsiteY178" fmla="*/ 36717 h 147536"/>
                <a:gd name="connsiteX179" fmla="*/ 118830 w 145533"/>
                <a:gd name="connsiteY179" fmla="*/ 37385 h 147536"/>
                <a:gd name="connsiteX180" fmla="*/ 126841 w 145533"/>
                <a:gd name="connsiteY180" fmla="*/ 32712 h 147536"/>
                <a:gd name="connsiteX181" fmla="*/ 128177 w 145533"/>
                <a:gd name="connsiteY181" fmla="*/ 32712 h 147536"/>
                <a:gd name="connsiteX182" fmla="*/ 128844 w 145533"/>
                <a:gd name="connsiteY182" fmla="*/ 33379 h 147536"/>
                <a:gd name="connsiteX183" fmla="*/ 134185 w 145533"/>
                <a:gd name="connsiteY183" fmla="*/ 42726 h 147536"/>
                <a:gd name="connsiteX184" fmla="*/ 134185 w 145533"/>
                <a:gd name="connsiteY184" fmla="*/ 43393 h 147536"/>
                <a:gd name="connsiteX185" fmla="*/ 133517 w 145533"/>
                <a:gd name="connsiteY185" fmla="*/ 44061 h 147536"/>
                <a:gd name="connsiteX186" fmla="*/ 125506 w 145533"/>
                <a:gd name="connsiteY186" fmla="*/ 48734 h 147536"/>
                <a:gd name="connsiteX187" fmla="*/ 124839 w 145533"/>
                <a:gd name="connsiteY187" fmla="*/ 51404 h 147536"/>
                <a:gd name="connsiteX188" fmla="*/ 128177 w 145533"/>
                <a:gd name="connsiteY188" fmla="*/ 63421 h 147536"/>
                <a:gd name="connsiteX189" fmla="*/ 130179 w 145533"/>
                <a:gd name="connsiteY189" fmla="*/ 65423 h 147536"/>
                <a:gd name="connsiteX190" fmla="*/ 139525 w 145533"/>
                <a:gd name="connsiteY190" fmla="*/ 65423 h 147536"/>
                <a:gd name="connsiteX191" fmla="*/ 140861 w 145533"/>
                <a:gd name="connsiteY191" fmla="*/ 66759 h 147536"/>
                <a:gd name="connsiteX192" fmla="*/ 140861 w 145533"/>
                <a:gd name="connsiteY192" fmla="*/ 77440 h 1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45533" h="147536">
                  <a:moveTo>
                    <a:pt x="139525" y="61418"/>
                  </a:moveTo>
                  <a:lnTo>
                    <a:pt x="132182" y="61418"/>
                  </a:lnTo>
                  <a:cubicBezTo>
                    <a:pt x="131514" y="58080"/>
                    <a:pt x="130847" y="55410"/>
                    <a:pt x="129512" y="52072"/>
                  </a:cubicBezTo>
                  <a:lnTo>
                    <a:pt x="136188" y="48066"/>
                  </a:lnTo>
                  <a:cubicBezTo>
                    <a:pt x="137523" y="47399"/>
                    <a:pt x="138190" y="46063"/>
                    <a:pt x="138858" y="44728"/>
                  </a:cubicBezTo>
                  <a:cubicBezTo>
                    <a:pt x="139525" y="43393"/>
                    <a:pt x="138858" y="42058"/>
                    <a:pt x="138190" y="40723"/>
                  </a:cubicBezTo>
                  <a:lnTo>
                    <a:pt x="132850" y="31377"/>
                  </a:lnTo>
                  <a:cubicBezTo>
                    <a:pt x="132182" y="30041"/>
                    <a:pt x="130847" y="29374"/>
                    <a:pt x="129512" y="28706"/>
                  </a:cubicBezTo>
                  <a:cubicBezTo>
                    <a:pt x="128177" y="28039"/>
                    <a:pt x="126841" y="28706"/>
                    <a:pt x="125506" y="29374"/>
                  </a:cubicBezTo>
                  <a:lnTo>
                    <a:pt x="118830" y="33379"/>
                  </a:lnTo>
                  <a:cubicBezTo>
                    <a:pt x="116827" y="30709"/>
                    <a:pt x="114825" y="28706"/>
                    <a:pt x="112154" y="26703"/>
                  </a:cubicBezTo>
                  <a:lnTo>
                    <a:pt x="116160" y="20028"/>
                  </a:lnTo>
                  <a:cubicBezTo>
                    <a:pt x="116827" y="18692"/>
                    <a:pt x="116827" y="17357"/>
                    <a:pt x="116827" y="15354"/>
                  </a:cubicBezTo>
                  <a:cubicBezTo>
                    <a:pt x="116160" y="14019"/>
                    <a:pt x="115492" y="12684"/>
                    <a:pt x="114157" y="12017"/>
                  </a:cubicBezTo>
                  <a:lnTo>
                    <a:pt x="104811" y="6676"/>
                  </a:lnTo>
                  <a:cubicBezTo>
                    <a:pt x="102141" y="5341"/>
                    <a:pt x="98803" y="6008"/>
                    <a:pt x="96800" y="8679"/>
                  </a:cubicBezTo>
                  <a:lnTo>
                    <a:pt x="92795" y="15354"/>
                  </a:lnTo>
                  <a:cubicBezTo>
                    <a:pt x="90124" y="14019"/>
                    <a:pt x="86786" y="13352"/>
                    <a:pt x="83448" y="12684"/>
                  </a:cubicBezTo>
                  <a:lnTo>
                    <a:pt x="83448" y="5341"/>
                  </a:lnTo>
                  <a:cubicBezTo>
                    <a:pt x="83448" y="2003"/>
                    <a:pt x="80778" y="0"/>
                    <a:pt x="78108" y="0"/>
                  </a:cubicBezTo>
                  <a:lnTo>
                    <a:pt x="67426" y="0"/>
                  </a:lnTo>
                  <a:cubicBezTo>
                    <a:pt x="64088" y="0"/>
                    <a:pt x="61418" y="2670"/>
                    <a:pt x="61418" y="5341"/>
                  </a:cubicBezTo>
                  <a:lnTo>
                    <a:pt x="61418" y="12684"/>
                  </a:lnTo>
                  <a:cubicBezTo>
                    <a:pt x="58080" y="13352"/>
                    <a:pt x="55410" y="14019"/>
                    <a:pt x="52072" y="15354"/>
                  </a:cubicBezTo>
                  <a:lnTo>
                    <a:pt x="48066" y="8679"/>
                  </a:lnTo>
                  <a:cubicBezTo>
                    <a:pt x="47399" y="7343"/>
                    <a:pt x="46064" y="6676"/>
                    <a:pt x="44728" y="6008"/>
                  </a:cubicBezTo>
                  <a:cubicBezTo>
                    <a:pt x="43393" y="5341"/>
                    <a:pt x="42058" y="6008"/>
                    <a:pt x="40723" y="6676"/>
                  </a:cubicBezTo>
                  <a:lnTo>
                    <a:pt x="31377" y="12017"/>
                  </a:lnTo>
                  <a:cubicBezTo>
                    <a:pt x="30041" y="12684"/>
                    <a:pt x="29374" y="14019"/>
                    <a:pt x="28706" y="15354"/>
                  </a:cubicBezTo>
                  <a:cubicBezTo>
                    <a:pt x="28039" y="16690"/>
                    <a:pt x="28706" y="18025"/>
                    <a:pt x="29374" y="20028"/>
                  </a:cubicBezTo>
                  <a:lnTo>
                    <a:pt x="33379" y="26703"/>
                  </a:lnTo>
                  <a:cubicBezTo>
                    <a:pt x="30709" y="28706"/>
                    <a:pt x="28706" y="30709"/>
                    <a:pt x="26704" y="33379"/>
                  </a:cubicBezTo>
                  <a:lnTo>
                    <a:pt x="20028" y="29374"/>
                  </a:lnTo>
                  <a:cubicBezTo>
                    <a:pt x="18693" y="28706"/>
                    <a:pt x="17357" y="28706"/>
                    <a:pt x="16022" y="28706"/>
                  </a:cubicBezTo>
                  <a:cubicBezTo>
                    <a:pt x="14687" y="29374"/>
                    <a:pt x="13352" y="30041"/>
                    <a:pt x="12684" y="31377"/>
                  </a:cubicBezTo>
                  <a:lnTo>
                    <a:pt x="7343" y="40723"/>
                  </a:lnTo>
                  <a:cubicBezTo>
                    <a:pt x="6008" y="43393"/>
                    <a:pt x="6676" y="46731"/>
                    <a:pt x="9346" y="48734"/>
                  </a:cubicBezTo>
                  <a:lnTo>
                    <a:pt x="16022" y="52739"/>
                  </a:lnTo>
                  <a:cubicBezTo>
                    <a:pt x="14687" y="55410"/>
                    <a:pt x="14019" y="58748"/>
                    <a:pt x="13352" y="62085"/>
                  </a:cubicBezTo>
                  <a:lnTo>
                    <a:pt x="6008" y="62085"/>
                  </a:lnTo>
                  <a:cubicBezTo>
                    <a:pt x="2670" y="62085"/>
                    <a:pt x="0" y="64756"/>
                    <a:pt x="0" y="68094"/>
                  </a:cubicBezTo>
                  <a:lnTo>
                    <a:pt x="0" y="78775"/>
                  </a:lnTo>
                  <a:cubicBezTo>
                    <a:pt x="0" y="82113"/>
                    <a:pt x="2670" y="84783"/>
                    <a:pt x="6008" y="84783"/>
                  </a:cubicBezTo>
                  <a:lnTo>
                    <a:pt x="13352" y="84783"/>
                  </a:lnTo>
                  <a:cubicBezTo>
                    <a:pt x="14019" y="88121"/>
                    <a:pt x="14687" y="90792"/>
                    <a:pt x="16022" y="94130"/>
                  </a:cubicBezTo>
                  <a:lnTo>
                    <a:pt x="9346" y="98135"/>
                  </a:lnTo>
                  <a:cubicBezTo>
                    <a:pt x="6676" y="99470"/>
                    <a:pt x="6008" y="103476"/>
                    <a:pt x="7343" y="106146"/>
                  </a:cubicBezTo>
                  <a:lnTo>
                    <a:pt x="12684" y="115492"/>
                  </a:lnTo>
                  <a:cubicBezTo>
                    <a:pt x="13352" y="116827"/>
                    <a:pt x="14687" y="117495"/>
                    <a:pt x="16022" y="118163"/>
                  </a:cubicBezTo>
                  <a:cubicBezTo>
                    <a:pt x="17357" y="118830"/>
                    <a:pt x="18693" y="118163"/>
                    <a:pt x="20028" y="117495"/>
                  </a:cubicBezTo>
                  <a:lnTo>
                    <a:pt x="26704" y="113490"/>
                  </a:lnTo>
                  <a:cubicBezTo>
                    <a:pt x="28706" y="116160"/>
                    <a:pt x="30709" y="118163"/>
                    <a:pt x="33379" y="120165"/>
                  </a:cubicBezTo>
                  <a:lnTo>
                    <a:pt x="29374" y="126841"/>
                  </a:lnTo>
                  <a:cubicBezTo>
                    <a:pt x="28706" y="128176"/>
                    <a:pt x="28706" y="129512"/>
                    <a:pt x="28706" y="131514"/>
                  </a:cubicBezTo>
                  <a:cubicBezTo>
                    <a:pt x="29374" y="132850"/>
                    <a:pt x="30041" y="134185"/>
                    <a:pt x="31377" y="134852"/>
                  </a:cubicBezTo>
                  <a:lnTo>
                    <a:pt x="40723" y="140193"/>
                  </a:lnTo>
                  <a:cubicBezTo>
                    <a:pt x="42058" y="140861"/>
                    <a:pt x="43393" y="140861"/>
                    <a:pt x="44728" y="140861"/>
                  </a:cubicBezTo>
                  <a:cubicBezTo>
                    <a:pt x="46064" y="140193"/>
                    <a:pt x="47399" y="139525"/>
                    <a:pt x="48066" y="138190"/>
                  </a:cubicBezTo>
                  <a:lnTo>
                    <a:pt x="52072" y="131514"/>
                  </a:lnTo>
                  <a:cubicBezTo>
                    <a:pt x="54742" y="132850"/>
                    <a:pt x="58080" y="133517"/>
                    <a:pt x="61418" y="134185"/>
                  </a:cubicBezTo>
                  <a:lnTo>
                    <a:pt x="61418" y="141528"/>
                  </a:lnTo>
                  <a:cubicBezTo>
                    <a:pt x="61418" y="144866"/>
                    <a:pt x="64088" y="147536"/>
                    <a:pt x="67426" y="147536"/>
                  </a:cubicBezTo>
                  <a:lnTo>
                    <a:pt x="78108" y="147536"/>
                  </a:lnTo>
                  <a:cubicBezTo>
                    <a:pt x="81446" y="147536"/>
                    <a:pt x="83448" y="144866"/>
                    <a:pt x="83448" y="141528"/>
                  </a:cubicBezTo>
                  <a:lnTo>
                    <a:pt x="83448" y="131514"/>
                  </a:lnTo>
                  <a:cubicBezTo>
                    <a:pt x="86786" y="130847"/>
                    <a:pt x="89456" y="130179"/>
                    <a:pt x="92795" y="128844"/>
                  </a:cubicBezTo>
                  <a:lnTo>
                    <a:pt x="96800" y="135520"/>
                  </a:lnTo>
                  <a:cubicBezTo>
                    <a:pt x="98135" y="138190"/>
                    <a:pt x="102141" y="138858"/>
                    <a:pt x="104811" y="137523"/>
                  </a:cubicBezTo>
                  <a:lnTo>
                    <a:pt x="114157" y="132182"/>
                  </a:lnTo>
                  <a:cubicBezTo>
                    <a:pt x="116827" y="130847"/>
                    <a:pt x="117495" y="126841"/>
                    <a:pt x="116160" y="124171"/>
                  </a:cubicBezTo>
                  <a:lnTo>
                    <a:pt x="112154" y="117495"/>
                  </a:lnTo>
                  <a:cubicBezTo>
                    <a:pt x="114825" y="115492"/>
                    <a:pt x="116827" y="113490"/>
                    <a:pt x="118830" y="110819"/>
                  </a:cubicBezTo>
                  <a:lnTo>
                    <a:pt x="125506" y="114825"/>
                  </a:lnTo>
                  <a:cubicBezTo>
                    <a:pt x="126841" y="115492"/>
                    <a:pt x="128177" y="115492"/>
                    <a:pt x="129512" y="115492"/>
                  </a:cubicBezTo>
                  <a:cubicBezTo>
                    <a:pt x="130847" y="114825"/>
                    <a:pt x="132182" y="114157"/>
                    <a:pt x="132850" y="112822"/>
                  </a:cubicBezTo>
                  <a:lnTo>
                    <a:pt x="138190" y="103476"/>
                  </a:lnTo>
                  <a:cubicBezTo>
                    <a:pt x="138858" y="102141"/>
                    <a:pt x="138858" y="100805"/>
                    <a:pt x="138858" y="98803"/>
                  </a:cubicBezTo>
                  <a:cubicBezTo>
                    <a:pt x="138190" y="97468"/>
                    <a:pt x="137523" y="96132"/>
                    <a:pt x="136188" y="95465"/>
                  </a:cubicBezTo>
                  <a:lnTo>
                    <a:pt x="129512" y="91459"/>
                  </a:lnTo>
                  <a:cubicBezTo>
                    <a:pt x="130847" y="88121"/>
                    <a:pt x="131514" y="85451"/>
                    <a:pt x="132182" y="82113"/>
                  </a:cubicBezTo>
                  <a:lnTo>
                    <a:pt x="139525" y="82113"/>
                  </a:lnTo>
                  <a:cubicBezTo>
                    <a:pt x="142864" y="82113"/>
                    <a:pt x="145534" y="79443"/>
                    <a:pt x="145534" y="76105"/>
                  </a:cubicBezTo>
                  <a:lnTo>
                    <a:pt x="145534" y="65423"/>
                  </a:lnTo>
                  <a:cubicBezTo>
                    <a:pt x="145534" y="63421"/>
                    <a:pt x="142864" y="61418"/>
                    <a:pt x="139525" y="61418"/>
                  </a:cubicBezTo>
                  <a:close/>
                  <a:moveTo>
                    <a:pt x="140861" y="77440"/>
                  </a:moveTo>
                  <a:cubicBezTo>
                    <a:pt x="140861" y="78108"/>
                    <a:pt x="140193" y="78775"/>
                    <a:pt x="139525" y="78775"/>
                  </a:cubicBezTo>
                  <a:lnTo>
                    <a:pt x="130179" y="78775"/>
                  </a:lnTo>
                  <a:cubicBezTo>
                    <a:pt x="128844" y="78775"/>
                    <a:pt x="128177" y="79443"/>
                    <a:pt x="128177" y="80778"/>
                  </a:cubicBezTo>
                  <a:cubicBezTo>
                    <a:pt x="127509" y="84783"/>
                    <a:pt x="126174" y="88789"/>
                    <a:pt x="124839" y="92794"/>
                  </a:cubicBezTo>
                  <a:cubicBezTo>
                    <a:pt x="124171" y="94130"/>
                    <a:pt x="124839" y="94797"/>
                    <a:pt x="125506" y="95465"/>
                  </a:cubicBezTo>
                  <a:lnTo>
                    <a:pt x="133517" y="100138"/>
                  </a:lnTo>
                  <a:cubicBezTo>
                    <a:pt x="133517" y="100138"/>
                    <a:pt x="134185" y="100805"/>
                    <a:pt x="134185" y="100805"/>
                  </a:cubicBezTo>
                  <a:cubicBezTo>
                    <a:pt x="134185" y="101473"/>
                    <a:pt x="134185" y="101473"/>
                    <a:pt x="134185" y="102141"/>
                  </a:cubicBezTo>
                  <a:lnTo>
                    <a:pt x="128844" y="111487"/>
                  </a:lnTo>
                  <a:cubicBezTo>
                    <a:pt x="128844" y="111487"/>
                    <a:pt x="128177" y="112154"/>
                    <a:pt x="128177" y="112154"/>
                  </a:cubicBezTo>
                  <a:cubicBezTo>
                    <a:pt x="128177" y="112154"/>
                    <a:pt x="127509" y="112154"/>
                    <a:pt x="126841" y="112154"/>
                  </a:cubicBezTo>
                  <a:lnTo>
                    <a:pt x="118830" y="107481"/>
                  </a:lnTo>
                  <a:cubicBezTo>
                    <a:pt x="118163" y="106814"/>
                    <a:pt x="116827" y="107481"/>
                    <a:pt x="116160" y="108149"/>
                  </a:cubicBezTo>
                  <a:cubicBezTo>
                    <a:pt x="113490" y="111487"/>
                    <a:pt x="110819" y="114157"/>
                    <a:pt x="107481" y="116827"/>
                  </a:cubicBezTo>
                  <a:cubicBezTo>
                    <a:pt x="106814" y="117495"/>
                    <a:pt x="106146" y="118830"/>
                    <a:pt x="106814" y="119498"/>
                  </a:cubicBezTo>
                  <a:lnTo>
                    <a:pt x="111487" y="127509"/>
                  </a:lnTo>
                  <a:cubicBezTo>
                    <a:pt x="112154" y="128176"/>
                    <a:pt x="111487" y="128844"/>
                    <a:pt x="110819" y="129512"/>
                  </a:cubicBezTo>
                  <a:lnTo>
                    <a:pt x="101473" y="134852"/>
                  </a:lnTo>
                  <a:cubicBezTo>
                    <a:pt x="100806" y="135520"/>
                    <a:pt x="100138" y="134852"/>
                    <a:pt x="99470" y="134185"/>
                  </a:cubicBezTo>
                  <a:lnTo>
                    <a:pt x="94797" y="126174"/>
                  </a:lnTo>
                  <a:cubicBezTo>
                    <a:pt x="94130" y="125506"/>
                    <a:pt x="92795" y="124839"/>
                    <a:pt x="92127" y="125506"/>
                  </a:cubicBezTo>
                  <a:cubicBezTo>
                    <a:pt x="88121" y="126841"/>
                    <a:pt x="84116" y="128176"/>
                    <a:pt x="80110" y="128844"/>
                  </a:cubicBezTo>
                  <a:cubicBezTo>
                    <a:pt x="78775" y="128844"/>
                    <a:pt x="78108" y="130179"/>
                    <a:pt x="78108" y="130847"/>
                  </a:cubicBezTo>
                  <a:lnTo>
                    <a:pt x="78108" y="140193"/>
                  </a:lnTo>
                  <a:cubicBezTo>
                    <a:pt x="78108" y="140861"/>
                    <a:pt x="77440" y="141528"/>
                    <a:pt x="76772" y="141528"/>
                  </a:cubicBezTo>
                  <a:lnTo>
                    <a:pt x="66091" y="141528"/>
                  </a:lnTo>
                  <a:cubicBezTo>
                    <a:pt x="65423" y="141528"/>
                    <a:pt x="64756" y="140861"/>
                    <a:pt x="64756" y="140193"/>
                  </a:cubicBezTo>
                  <a:lnTo>
                    <a:pt x="64756" y="130847"/>
                  </a:lnTo>
                  <a:cubicBezTo>
                    <a:pt x="64756" y="129512"/>
                    <a:pt x="64088" y="128844"/>
                    <a:pt x="62753" y="128844"/>
                  </a:cubicBezTo>
                  <a:cubicBezTo>
                    <a:pt x="58748" y="128176"/>
                    <a:pt x="54742" y="126841"/>
                    <a:pt x="50737" y="125506"/>
                  </a:cubicBezTo>
                  <a:cubicBezTo>
                    <a:pt x="50737" y="125506"/>
                    <a:pt x="50069" y="125506"/>
                    <a:pt x="50069" y="125506"/>
                  </a:cubicBezTo>
                  <a:cubicBezTo>
                    <a:pt x="49401" y="125506"/>
                    <a:pt x="48734" y="126174"/>
                    <a:pt x="48066" y="126841"/>
                  </a:cubicBezTo>
                  <a:lnTo>
                    <a:pt x="43393" y="134852"/>
                  </a:lnTo>
                  <a:cubicBezTo>
                    <a:pt x="43393" y="134852"/>
                    <a:pt x="42726" y="135520"/>
                    <a:pt x="42726" y="135520"/>
                  </a:cubicBezTo>
                  <a:cubicBezTo>
                    <a:pt x="42726" y="135520"/>
                    <a:pt x="42058" y="135520"/>
                    <a:pt x="41390" y="135520"/>
                  </a:cubicBezTo>
                  <a:lnTo>
                    <a:pt x="32044" y="130179"/>
                  </a:lnTo>
                  <a:cubicBezTo>
                    <a:pt x="32044" y="130179"/>
                    <a:pt x="31377" y="129512"/>
                    <a:pt x="31377" y="129512"/>
                  </a:cubicBezTo>
                  <a:cubicBezTo>
                    <a:pt x="31377" y="128844"/>
                    <a:pt x="31377" y="128844"/>
                    <a:pt x="31377" y="128176"/>
                  </a:cubicBezTo>
                  <a:lnTo>
                    <a:pt x="36050" y="120165"/>
                  </a:lnTo>
                  <a:cubicBezTo>
                    <a:pt x="36717" y="119498"/>
                    <a:pt x="36050" y="118163"/>
                    <a:pt x="35382" y="117495"/>
                  </a:cubicBezTo>
                  <a:cubicBezTo>
                    <a:pt x="32044" y="114825"/>
                    <a:pt x="29374" y="112154"/>
                    <a:pt x="26704" y="108817"/>
                  </a:cubicBezTo>
                  <a:cubicBezTo>
                    <a:pt x="26036" y="108149"/>
                    <a:pt x="24701" y="107481"/>
                    <a:pt x="24033" y="108149"/>
                  </a:cubicBezTo>
                  <a:lnTo>
                    <a:pt x="16022" y="112822"/>
                  </a:lnTo>
                  <a:cubicBezTo>
                    <a:pt x="16022" y="112822"/>
                    <a:pt x="15354" y="112822"/>
                    <a:pt x="14687" y="112822"/>
                  </a:cubicBezTo>
                  <a:cubicBezTo>
                    <a:pt x="14687" y="112822"/>
                    <a:pt x="14019" y="112822"/>
                    <a:pt x="14019" y="112154"/>
                  </a:cubicBezTo>
                  <a:lnTo>
                    <a:pt x="8679" y="102808"/>
                  </a:lnTo>
                  <a:cubicBezTo>
                    <a:pt x="8011" y="102141"/>
                    <a:pt x="8679" y="101473"/>
                    <a:pt x="9346" y="100805"/>
                  </a:cubicBezTo>
                  <a:lnTo>
                    <a:pt x="17357" y="96132"/>
                  </a:lnTo>
                  <a:cubicBezTo>
                    <a:pt x="18025" y="95465"/>
                    <a:pt x="18693" y="94130"/>
                    <a:pt x="18025" y="93462"/>
                  </a:cubicBezTo>
                  <a:cubicBezTo>
                    <a:pt x="16690" y="89456"/>
                    <a:pt x="15354" y="85451"/>
                    <a:pt x="14687" y="81446"/>
                  </a:cubicBezTo>
                  <a:cubicBezTo>
                    <a:pt x="14687" y="80110"/>
                    <a:pt x="13352" y="79443"/>
                    <a:pt x="12684" y="79443"/>
                  </a:cubicBezTo>
                  <a:lnTo>
                    <a:pt x="3338" y="79443"/>
                  </a:lnTo>
                  <a:cubicBezTo>
                    <a:pt x="2670" y="79443"/>
                    <a:pt x="2003" y="78775"/>
                    <a:pt x="2003" y="78108"/>
                  </a:cubicBezTo>
                  <a:lnTo>
                    <a:pt x="2003" y="67426"/>
                  </a:lnTo>
                  <a:cubicBezTo>
                    <a:pt x="2003" y="66759"/>
                    <a:pt x="2670" y="66091"/>
                    <a:pt x="3338" y="66091"/>
                  </a:cubicBezTo>
                  <a:lnTo>
                    <a:pt x="12684" y="66091"/>
                  </a:lnTo>
                  <a:cubicBezTo>
                    <a:pt x="14019" y="66091"/>
                    <a:pt x="14687" y="65423"/>
                    <a:pt x="14687" y="64088"/>
                  </a:cubicBezTo>
                  <a:cubicBezTo>
                    <a:pt x="15354" y="60083"/>
                    <a:pt x="16022" y="56077"/>
                    <a:pt x="18025" y="52072"/>
                  </a:cubicBezTo>
                  <a:cubicBezTo>
                    <a:pt x="18693" y="51404"/>
                    <a:pt x="18025" y="50069"/>
                    <a:pt x="17357" y="49401"/>
                  </a:cubicBezTo>
                  <a:lnTo>
                    <a:pt x="9346" y="44728"/>
                  </a:lnTo>
                  <a:cubicBezTo>
                    <a:pt x="8679" y="44061"/>
                    <a:pt x="8679" y="43393"/>
                    <a:pt x="8679" y="42726"/>
                  </a:cubicBezTo>
                  <a:lnTo>
                    <a:pt x="14019" y="33379"/>
                  </a:lnTo>
                  <a:cubicBezTo>
                    <a:pt x="14019" y="33379"/>
                    <a:pt x="14687" y="32712"/>
                    <a:pt x="14687" y="32712"/>
                  </a:cubicBezTo>
                  <a:cubicBezTo>
                    <a:pt x="14687" y="32712"/>
                    <a:pt x="15354" y="32712"/>
                    <a:pt x="16022" y="32712"/>
                  </a:cubicBezTo>
                  <a:lnTo>
                    <a:pt x="24033" y="37385"/>
                  </a:lnTo>
                  <a:cubicBezTo>
                    <a:pt x="24701" y="38052"/>
                    <a:pt x="26036" y="37385"/>
                    <a:pt x="26704" y="36717"/>
                  </a:cubicBezTo>
                  <a:cubicBezTo>
                    <a:pt x="29374" y="33379"/>
                    <a:pt x="32044" y="30709"/>
                    <a:pt x="35382" y="28039"/>
                  </a:cubicBezTo>
                  <a:cubicBezTo>
                    <a:pt x="36050" y="27371"/>
                    <a:pt x="36717" y="26036"/>
                    <a:pt x="36050" y="25368"/>
                  </a:cubicBezTo>
                  <a:lnTo>
                    <a:pt x="31377" y="17357"/>
                  </a:lnTo>
                  <a:cubicBezTo>
                    <a:pt x="31377" y="17357"/>
                    <a:pt x="31377" y="16690"/>
                    <a:pt x="31377" y="16690"/>
                  </a:cubicBezTo>
                  <a:cubicBezTo>
                    <a:pt x="31377" y="16022"/>
                    <a:pt x="31377" y="16022"/>
                    <a:pt x="32044" y="16022"/>
                  </a:cubicBezTo>
                  <a:lnTo>
                    <a:pt x="41390" y="10681"/>
                  </a:lnTo>
                  <a:cubicBezTo>
                    <a:pt x="41390" y="10681"/>
                    <a:pt x="42058" y="10681"/>
                    <a:pt x="42726" y="10681"/>
                  </a:cubicBezTo>
                  <a:cubicBezTo>
                    <a:pt x="42726" y="10681"/>
                    <a:pt x="43393" y="10681"/>
                    <a:pt x="43393" y="11349"/>
                  </a:cubicBezTo>
                  <a:lnTo>
                    <a:pt x="48066" y="19360"/>
                  </a:lnTo>
                  <a:cubicBezTo>
                    <a:pt x="48734" y="20028"/>
                    <a:pt x="50069" y="20695"/>
                    <a:pt x="50737" y="20028"/>
                  </a:cubicBezTo>
                  <a:cubicBezTo>
                    <a:pt x="54742" y="18692"/>
                    <a:pt x="58748" y="17357"/>
                    <a:pt x="62753" y="16690"/>
                  </a:cubicBezTo>
                  <a:cubicBezTo>
                    <a:pt x="64088" y="16690"/>
                    <a:pt x="64756" y="15354"/>
                    <a:pt x="64756" y="14687"/>
                  </a:cubicBezTo>
                  <a:lnTo>
                    <a:pt x="64756" y="5341"/>
                  </a:lnTo>
                  <a:cubicBezTo>
                    <a:pt x="64756" y="4673"/>
                    <a:pt x="65423" y="4006"/>
                    <a:pt x="66091" y="4006"/>
                  </a:cubicBezTo>
                  <a:lnTo>
                    <a:pt x="76772" y="4006"/>
                  </a:lnTo>
                  <a:cubicBezTo>
                    <a:pt x="77440" y="4006"/>
                    <a:pt x="78108" y="4673"/>
                    <a:pt x="78108" y="5341"/>
                  </a:cubicBezTo>
                  <a:lnTo>
                    <a:pt x="78108" y="14687"/>
                  </a:lnTo>
                  <a:cubicBezTo>
                    <a:pt x="78108" y="16022"/>
                    <a:pt x="78775" y="16690"/>
                    <a:pt x="80110" y="16690"/>
                  </a:cubicBezTo>
                  <a:cubicBezTo>
                    <a:pt x="84116" y="17357"/>
                    <a:pt x="88121" y="18692"/>
                    <a:pt x="92127" y="20028"/>
                  </a:cubicBezTo>
                  <a:cubicBezTo>
                    <a:pt x="93462" y="20695"/>
                    <a:pt x="94130" y="20028"/>
                    <a:pt x="94797" y="19360"/>
                  </a:cubicBezTo>
                  <a:lnTo>
                    <a:pt x="99470" y="11349"/>
                  </a:lnTo>
                  <a:cubicBezTo>
                    <a:pt x="100138" y="10681"/>
                    <a:pt x="100806" y="10681"/>
                    <a:pt x="101473" y="10681"/>
                  </a:cubicBezTo>
                  <a:lnTo>
                    <a:pt x="110819" y="16022"/>
                  </a:lnTo>
                  <a:cubicBezTo>
                    <a:pt x="110819" y="16022"/>
                    <a:pt x="111487" y="16690"/>
                    <a:pt x="111487" y="16690"/>
                  </a:cubicBezTo>
                  <a:cubicBezTo>
                    <a:pt x="111487" y="16690"/>
                    <a:pt x="111487" y="17357"/>
                    <a:pt x="111487" y="17357"/>
                  </a:cubicBezTo>
                  <a:lnTo>
                    <a:pt x="106814" y="25368"/>
                  </a:lnTo>
                  <a:cubicBezTo>
                    <a:pt x="106146" y="26036"/>
                    <a:pt x="106814" y="27371"/>
                    <a:pt x="107481" y="28039"/>
                  </a:cubicBezTo>
                  <a:cubicBezTo>
                    <a:pt x="110819" y="30709"/>
                    <a:pt x="113490" y="33379"/>
                    <a:pt x="116160" y="36717"/>
                  </a:cubicBezTo>
                  <a:cubicBezTo>
                    <a:pt x="116827" y="37385"/>
                    <a:pt x="118163" y="38052"/>
                    <a:pt x="118830" y="37385"/>
                  </a:cubicBezTo>
                  <a:lnTo>
                    <a:pt x="126841" y="32712"/>
                  </a:lnTo>
                  <a:cubicBezTo>
                    <a:pt x="126841" y="32712"/>
                    <a:pt x="127509" y="32712"/>
                    <a:pt x="128177" y="32712"/>
                  </a:cubicBezTo>
                  <a:cubicBezTo>
                    <a:pt x="128844" y="32712"/>
                    <a:pt x="128844" y="32712"/>
                    <a:pt x="128844" y="33379"/>
                  </a:cubicBezTo>
                  <a:lnTo>
                    <a:pt x="134185" y="42726"/>
                  </a:lnTo>
                  <a:cubicBezTo>
                    <a:pt x="134185" y="42726"/>
                    <a:pt x="134185" y="43393"/>
                    <a:pt x="134185" y="43393"/>
                  </a:cubicBezTo>
                  <a:cubicBezTo>
                    <a:pt x="134185" y="43393"/>
                    <a:pt x="134185" y="44061"/>
                    <a:pt x="133517" y="44061"/>
                  </a:cubicBezTo>
                  <a:lnTo>
                    <a:pt x="125506" y="48734"/>
                  </a:lnTo>
                  <a:cubicBezTo>
                    <a:pt x="124839" y="49401"/>
                    <a:pt x="124171" y="50737"/>
                    <a:pt x="124839" y="51404"/>
                  </a:cubicBezTo>
                  <a:cubicBezTo>
                    <a:pt x="126174" y="55410"/>
                    <a:pt x="127509" y="59415"/>
                    <a:pt x="128177" y="63421"/>
                  </a:cubicBezTo>
                  <a:cubicBezTo>
                    <a:pt x="128177" y="64756"/>
                    <a:pt x="129512" y="65423"/>
                    <a:pt x="130179" y="65423"/>
                  </a:cubicBezTo>
                  <a:lnTo>
                    <a:pt x="139525" y="65423"/>
                  </a:lnTo>
                  <a:cubicBezTo>
                    <a:pt x="140193" y="65423"/>
                    <a:pt x="140861" y="66091"/>
                    <a:pt x="140861" y="66759"/>
                  </a:cubicBezTo>
                  <a:lnTo>
                    <a:pt x="140861" y="77440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895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6">
            <a:extLst>
              <a:ext uri="{FF2B5EF4-FFF2-40B4-BE49-F238E27FC236}">
                <a16:creationId xmlns:a16="http://schemas.microsoft.com/office/drawing/2014/main" id="{4C00766E-BE1E-47C1-840B-EC39DDEE229A}"/>
              </a:ext>
            </a:extLst>
          </p:cNvPr>
          <p:cNvSpPr/>
          <p:nvPr/>
        </p:nvSpPr>
        <p:spPr>
          <a:xfrm>
            <a:off x="3141554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51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4" name="그림 개체 틀 3" descr="노트북, 컴퓨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A41B4DF5-D91C-49A7-ABA6-F39C70044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3" r="16613"/>
          <a:stretch>
            <a:fillRect/>
          </a:stretch>
        </p:blipFill>
        <p:spPr/>
      </p:pic>
      <p:sp>
        <p:nvSpPr>
          <p:cNvPr id="17" name="Rectangle 158">
            <a:extLst>
              <a:ext uri="{FF2B5EF4-FFF2-40B4-BE49-F238E27FC236}">
                <a16:creationId xmlns:a16="http://schemas.microsoft.com/office/drawing/2014/main" id="{2EB90345-69CF-4031-82D3-77885A3B52ED}"/>
              </a:ext>
            </a:extLst>
          </p:cNvPr>
          <p:cNvSpPr/>
          <p:nvPr/>
        </p:nvSpPr>
        <p:spPr>
          <a:xfrm>
            <a:off x="4249683" y="1825032"/>
            <a:ext cx="3692635" cy="201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A2C11-B80F-457D-BA2F-005852963005}"/>
              </a:ext>
            </a:extLst>
          </p:cNvPr>
          <p:cNvSpPr txBox="1"/>
          <p:nvPr/>
        </p:nvSpPr>
        <p:spPr>
          <a:xfrm>
            <a:off x="4497210" y="2065848"/>
            <a:ext cx="237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rPr>
              <a:t>철없는 팀장</a:t>
            </a:r>
            <a:endParaRPr lang="en-US" sz="280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tamaran Bold" panose="00000800000000000000" pitchFamily="2" charset="0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F3ED1BFD-B989-4280-9684-8AE3DD909EC4}"/>
              </a:ext>
            </a:extLst>
          </p:cNvPr>
          <p:cNvGrpSpPr/>
          <p:nvPr/>
        </p:nvGrpSpPr>
        <p:grpSpPr>
          <a:xfrm>
            <a:off x="4491124" y="2800202"/>
            <a:ext cx="2823921" cy="563893"/>
            <a:chOff x="4491124" y="2800202"/>
            <a:chExt cx="2823921" cy="5638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1F6530-5D02-4B56-A9ED-AB19CAB8C76D}"/>
                </a:ext>
              </a:extLst>
            </p:cNvPr>
            <p:cNvSpPr txBox="1"/>
            <p:nvPr/>
          </p:nvSpPr>
          <p:spPr>
            <a:xfrm>
              <a:off x="4491124" y="2800202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박웅규</a:t>
              </a:r>
              <a:endParaRPr lang="en-US" sz="1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3C54CC-8461-4BF8-9B72-AF048EB9AFD0}"/>
                </a:ext>
              </a:extLst>
            </p:cNvPr>
            <p:cNvSpPr txBox="1"/>
            <p:nvPr/>
          </p:nvSpPr>
          <p:spPr>
            <a:xfrm>
              <a:off x="4491124" y="3071001"/>
              <a:ext cx="2823921" cy="293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차종 분류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파손 인식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9" name="Rectangle 164">
            <a:extLst>
              <a:ext uri="{FF2B5EF4-FFF2-40B4-BE49-F238E27FC236}">
                <a16:creationId xmlns:a16="http://schemas.microsoft.com/office/drawing/2014/main" id="{E991D8D2-D6BC-48EC-8EDC-325E4A15B517}"/>
              </a:ext>
            </a:extLst>
          </p:cNvPr>
          <p:cNvSpPr/>
          <p:nvPr/>
        </p:nvSpPr>
        <p:spPr>
          <a:xfrm>
            <a:off x="7933758" y="1825032"/>
            <a:ext cx="3692635" cy="201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38F8C6-8F67-4744-B479-5F870EE1556B}"/>
              </a:ext>
            </a:extLst>
          </p:cNvPr>
          <p:cNvSpPr txBox="1"/>
          <p:nvPr/>
        </p:nvSpPr>
        <p:spPr>
          <a:xfrm>
            <a:off x="8181285" y="2065848"/>
            <a:ext cx="237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defRPr>
            </a:lvl1pPr>
          </a:lstStyle>
          <a:p>
            <a:r>
              <a:rPr lang="ko-KR" altLang="en-US" dirty="0">
                <a:solidFill>
                  <a:srgbClr val="4472C4"/>
                </a:solidFill>
              </a:rPr>
              <a:t>열정 폭발</a:t>
            </a:r>
            <a:endParaRPr lang="en-US" dirty="0">
              <a:solidFill>
                <a:srgbClr val="4472C4"/>
              </a:solidFill>
            </a:endParaRP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50437600-F469-4572-A8A5-AAB043F347C8}"/>
              </a:ext>
            </a:extLst>
          </p:cNvPr>
          <p:cNvGrpSpPr/>
          <p:nvPr/>
        </p:nvGrpSpPr>
        <p:grpSpPr>
          <a:xfrm>
            <a:off x="8175199" y="2800202"/>
            <a:ext cx="2823921" cy="564149"/>
            <a:chOff x="8175199" y="2800202"/>
            <a:chExt cx="2823921" cy="564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47F7B-8E91-4709-8A96-0ED2245DD0B7}"/>
                </a:ext>
              </a:extLst>
            </p:cNvPr>
            <p:cNvSpPr txBox="1"/>
            <p:nvPr/>
          </p:nvSpPr>
          <p:spPr>
            <a:xfrm>
              <a:off x="8175199" y="2800202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4472C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백인욱</a:t>
              </a:r>
              <a:endParaRPr lang="en-US" sz="1400" b="1" dirty="0">
                <a:solidFill>
                  <a:srgbClr val="4472C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6DD0A-D293-4BCD-91E0-A53A63A12D24}"/>
                </a:ext>
              </a:extLst>
            </p:cNvPr>
            <p:cNvSpPr txBox="1"/>
            <p:nvPr/>
          </p:nvSpPr>
          <p:spPr>
            <a:xfrm>
              <a:off x="8175199" y="3071001"/>
              <a:ext cx="2823921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차종 분류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웹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앱 개발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4" name="Rectangle 170">
            <a:extLst>
              <a:ext uri="{FF2B5EF4-FFF2-40B4-BE49-F238E27FC236}">
                <a16:creationId xmlns:a16="http://schemas.microsoft.com/office/drawing/2014/main" id="{7639732B-D14A-43DC-AF1E-8A4469030DEC}"/>
              </a:ext>
            </a:extLst>
          </p:cNvPr>
          <p:cNvSpPr/>
          <p:nvPr/>
        </p:nvSpPr>
        <p:spPr>
          <a:xfrm>
            <a:off x="557048" y="3847266"/>
            <a:ext cx="3692635" cy="201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B64A3-C4F5-47F9-84C1-F4B75502DC28}"/>
              </a:ext>
            </a:extLst>
          </p:cNvPr>
          <p:cNvSpPr txBox="1"/>
          <p:nvPr/>
        </p:nvSpPr>
        <p:spPr>
          <a:xfrm>
            <a:off x="804575" y="4088082"/>
            <a:ext cx="237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defRPr>
            </a:lvl1pPr>
          </a:lstStyle>
          <a:p>
            <a:r>
              <a:rPr lang="ko-KR" altLang="en-US" dirty="0">
                <a:solidFill>
                  <a:srgbClr val="5A1F9D"/>
                </a:solidFill>
              </a:rPr>
              <a:t>숨은 고수</a:t>
            </a:r>
            <a:endParaRPr lang="id-ID" dirty="0">
              <a:solidFill>
                <a:srgbClr val="5A1F9D"/>
              </a:solidFill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47C4DDD1-50B6-4782-B071-77F8794DE066}"/>
              </a:ext>
            </a:extLst>
          </p:cNvPr>
          <p:cNvGrpSpPr/>
          <p:nvPr/>
        </p:nvGrpSpPr>
        <p:grpSpPr>
          <a:xfrm>
            <a:off x="798489" y="4822436"/>
            <a:ext cx="2823921" cy="564149"/>
            <a:chOff x="798489" y="4822436"/>
            <a:chExt cx="2823921" cy="5641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4C661D-0176-4719-B6F9-E828184C244B}"/>
                </a:ext>
              </a:extLst>
            </p:cNvPr>
            <p:cNvSpPr txBox="1"/>
            <p:nvPr/>
          </p:nvSpPr>
          <p:spPr>
            <a:xfrm>
              <a:off x="798489" y="4822436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5A1F9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김가영</a:t>
              </a:r>
              <a:endParaRPr lang="en-US" sz="1400" b="1" dirty="0">
                <a:solidFill>
                  <a:srgbClr val="5A1F9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D6913B-232E-48C0-8004-3F5DA7F408C4}"/>
                </a:ext>
              </a:extLst>
            </p:cNvPr>
            <p:cNvSpPr txBox="1"/>
            <p:nvPr/>
          </p:nvSpPr>
          <p:spPr>
            <a:xfrm>
              <a:off x="798489" y="5093235"/>
              <a:ext cx="2823921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번호판 인식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웹 개발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9" name="Rectangle 176">
            <a:extLst>
              <a:ext uri="{FF2B5EF4-FFF2-40B4-BE49-F238E27FC236}">
                <a16:creationId xmlns:a16="http://schemas.microsoft.com/office/drawing/2014/main" id="{65CB6A9B-6A17-41EC-B6E1-681556AC48DC}"/>
              </a:ext>
            </a:extLst>
          </p:cNvPr>
          <p:cNvSpPr/>
          <p:nvPr/>
        </p:nvSpPr>
        <p:spPr>
          <a:xfrm>
            <a:off x="4249683" y="3843657"/>
            <a:ext cx="3692635" cy="201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245">
            <a:extLst>
              <a:ext uri="{FF2B5EF4-FFF2-40B4-BE49-F238E27FC236}">
                <a16:creationId xmlns:a16="http://schemas.microsoft.com/office/drawing/2014/main" id="{FBCC7884-AAB7-429D-AE8F-A2CEC592ABF3}"/>
              </a:ext>
            </a:extLst>
          </p:cNvPr>
          <p:cNvSpPr>
            <a:spLocks/>
          </p:cNvSpPr>
          <p:nvPr/>
        </p:nvSpPr>
        <p:spPr bwMode="auto">
          <a:xfrm>
            <a:off x="7167679" y="2108436"/>
            <a:ext cx="414302" cy="414302"/>
          </a:xfrm>
          <a:custGeom>
            <a:avLst/>
            <a:gdLst>
              <a:gd name="T0" fmla="*/ 233363 w 68"/>
              <a:gd name="T1" fmla="*/ 10295 h 68"/>
              <a:gd name="T2" fmla="*/ 199045 w 68"/>
              <a:gd name="T3" fmla="*/ 209340 h 68"/>
              <a:gd name="T4" fmla="*/ 195613 w 68"/>
              <a:gd name="T5" fmla="*/ 216204 h 68"/>
              <a:gd name="T6" fmla="*/ 192181 w 68"/>
              <a:gd name="T7" fmla="*/ 216204 h 68"/>
              <a:gd name="T8" fmla="*/ 188749 w 68"/>
              <a:gd name="T9" fmla="*/ 216204 h 68"/>
              <a:gd name="T10" fmla="*/ 130409 w 68"/>
              <a:gd name="T11" fmla="*/ 192181 h 68"/>
              <a:gd name="T12" fmla="*/ 96091 w 68"/>
              <a:gd name="T13" fmla="*/ 229931 h 68"/>
              <a:gd name="T14" fmla="*/ 89227 w 68"/>
              <a:gd name="T15" fmla="*/ 233363 h 68"/>
              <a:gd name="T16" fmla="*/ 89227 w 68"/>
              <a:gd name="T17" fmla="*/ 233363 h 68"/>
              <a:gd name="T18" fmla="*/ 82363 w 68"/>
              <a:gd name="T19" fmla="*/ 223068 h 68"/>
              <a:gd name="T20" fmla="*/ 82363 w 68"/>
              <a:gd name="T21" fmla="*/ 178454 h 68"/>
              <a:gd name="T22" fmla="*/ 195613 w 68"/>
              <a:gd name="T23" fmla="*/ 41182 h 68"/>
              <a:gd name="T24" fmla="*/ 54909 w 68"/>
              <a:gd name="T25" fmla="*/ 161295 h 68"/>
              <a:gd name="T26" fmla="*/ 3432 w 68"/>
              <a:gd name="T27" fmla="*/ 140704 h 68"/>
              <a:gd name="T28" fmla="*/ 0 w 68"/>
              <a:gd name="T29" fmla="*/ 133841 h 68"/>
              <a:gd name="T30" fmla="*/ 3432 w 68"/>
              <a:gd name="T31" fmla="*/ 123545 h 68"/>
              <a:gd name="T32" fmla="*/ 219636 w 68"/>
              <a:gd name="T33" fmla="*/ 0 h 68"/>
              <a:gd name="T34" fmla="*/ 223068 w 68"/>
              <a:gd name="T35" fmla="*/ 0 h 68"/>
              <a:gd name="T36" fmla="*/ 229931 w 68"/>
              <a:gd name="T37" fmla="*/ 0 h 68"/>
              <a:gd name="T38" fmla="*/ 233363 w 68"/>
              <a:gd name="T39" fmla="*/ 10295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5" name="Freeform 106">
            <a:extLst>
              <a:ext uri="{FF2B5EF4-FFF2-40B4-BE49-F238E27FC236}">
                <a16:creationId xmlns:a16="http://schemas.microsoft.com/office/drawing/2014/main" id="{E72595EF-2139-4D27-AF51-413B58EA8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479" y="4118664"/>
            <a:ext cx="318698" cy="451226"/>
          </a:xfrm>
          <a:custGeom>
            <a:avLst/>
            <a:gdLst>
              <a:gd name="T0" fmla="*/ 15808 w 355"/>
              <a:gd name="T1" fmla="*/ 222974 h 506"/>
              <a:gd name="T2" fmla="*/ 15808 w 355"/>
              <a:gd name="T3" fmla="*/ 222974 h 506"/>
              <a:gd name="T4" fmla="*/ 31616 w 355"/>
              <a:gd name="T5" fmla="*/ 170932 h 506"/>
              <a:gd name="T6" fmla="*/ 91686 w 355"/>
              <a:gd name="T7" fmla="*/ 139078 h 506"/>
              <a:gd name="T8" fmla="*/ 59618 w 355"/>
              <a:gd name="T9" fmla="*/ 127414 h 506"/>
              <a:gd name="T10" fmla="*/ 131883 w 355"/>
              <a:gd name="T11" fmla="*/ 87036 h 506"/>
              <a:gd name="T12" fmla="*/ 87621 w 355"/>
              <a:gd name="T13" fmla="*/ 75372 h 506"/>
              <a:gd name="T14" fmla="*/ 147691 w 355"/>
              <a:gd name="T15" fmla="*/ 59669 h 506"/>
              <a:gd name="T16" fmla="*/ 155820 w 355"/>
              <a:gd name="T17" fmla="*/ 19740 h 506"/>
              <a:gd name="T18" fmla="*/ 112010 w 355"/>
              <a:gd name="T19" fmla="*/ 0 h 506"/>
              <a:gd name="T20" fmla="*/ 71813 w 355"/>
              <a:gd name="T21" fmla="*/ 55631 h 506"/>
              <a:gd name="T22" fmla="*/ 75878 w 355"/>
              <a:gd name="T23" fmla="*/ 8076 h 506"/>
              <a:gd name="T24" fmla="*/ 31616 w 355"/>
              <a:gd name="T25" fmla="*/ 47556 h 506"/>
              <a:gd name="T26" fmla="*/ 27551 w 355"/>
              <a:gd name="T27" fmla="*/ 135041 h 506"/>
              <a:gd name="T28" fmla="*/ 3613 w 355"/>
              <a:gd name="T29" fmla="*/ 95560 h 506"/>
              <a:gd name="T30" fmla="*/ 15808 w 355"/>
              <a:gd name="T31" fmla="*/ 162856 h 506"/>
              <a:gd name="T32" fmla="*/ 3613 w 355"/>
              <a:gd name="T33" fmla="*/ 214450 h 506"/>
              <a:gd name="T34" fmla="*/ 15808 w 355"/>
              <a:gd name="T35" fmla="*/ 222974 h 50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55" h="506">
                <a:moveTo>
                  <a:pt x="35" y="497"/>
                </a:moveTo>
                <a:lnTo>
                  <a:pt x="35" y="497"/>
                </a:lnTo>
                <a:cubicBezTo>
                  <a:pt x="44" y="469"/>
                  <a:pt x="53" y="434"/>
                  <a:pt x="70" y="381"/>
                </a:cubicBezTo>
                <a:cubicBezTo>
                  <a:pt x="132" y="372"/>
                  <a:pt x="168" y="390"/>
                  <a:pt x="203" y="310"/>
                </a:cubicBezTo>
                <a:cubicBezTo>
                  <a:pt x="168" y="328"/>
                  <a:pt x="132" y="292"/>
                  <a:pt x="132" y="284"/>
                </a:cubicBezTo>
                <a:cubicBezTo>
                  <a:pt x="132" y="266"/>
                  <a:pt x="229" y="292"/>
                  <a:pt x="292" y="194"/>
                </a:cubicBezTo>
                <a:cubicBezTo>
                  <a:pt x="212" y="213"/>
                  <a:pt x="185" y="178"/>
                  <a:pt x="194" y="168"/>
                </a:cubicBezTo>
                <a:cubicBezTo>
                  <a:pt x="221" y="159"/>
                  <a:pt x="292" y="168"/>
                  <a:pt x="327" y="133"/>
                </a:cubicBezTo>
                <a:cubicBezTo>
                  <a:pt x="345" y="115"/>
                  <a:pt x="354" y="62"/>
                  <a:pt x="345" y="44"/>
                </a:cubicBezTo>
                <a:cubicBezTo>
                  <a:pt x="336" y="27"/>
                  <a:pt x="283" y="0"/>
                  <a:pt x="248" y="0"/>
                </a:cubicBezTo>
                <a:cubicBezTo>
                  <a:pt x="221" y="9"/>
                  <a:pt x="168" y="124"/>
                  <a:pt x="159" y="124"/>
                </a:cubicBezTo>
                <a:cubicBezTo>
                  <a:pt x="141" y="124"/>
                  <a:pt x="141" y="71"/>
                  <a:pt x="168" y="18"/>
                </a:cubicBezTo>
                <a:cubicBezTo>
                  <a:pt x="132" y="35"/>
                  <a:pt x="88" y="71"/>
                  <a:pt x="70" y="106"/>
                </a:cubicBezTo>
                <a:cubicBezTo>
                  <a:pt x="44" y="159"/>
                  <a:pt x="79" y="301"/>
                  <a:pt x="61" y="301"/>
                </a:cubicBezTo>
                <a:cubicBezTo>
                  <a:pt x="53" y="310"/>
                  <a:pt x="17" y="239"/>
                  <a:pt x="8" y="213"/>
                </a:cubicBezTo>
                <a:cubicBezTo>
                  <a:pt x="0" y="257"/>
                  <a:pt x="0" y="301"/>
                  <a:pt x="35" y="363"/>
                </a:cubicBezTo>
                <a:cubicBezTo>
                  <a:pt x="26" y="407"/>
                  <a:pt x="17" y="452"/>
                  <a:pt x="8" y="478"/>
                </a:cubicBezTo>
                <a:cubicBezTo>
                  <a:pt x="8" y="497"/>
                  <a:pt x="35" y="505"/>
                  <a:pt x="35" y="497"/>
                </a:cubicBezTo>
              </a:path>
            </a:pathLst>
          </a:custGeom>
          <a:solidFill>
            <a:srgbClr val="5A1F9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6" name="Freeform 109">
            <a:extLst>
              <a:ext uri="{FF2B5EF4-FFF2-40B4-BE49-F238E27FC236}">
                <a16:creationId xmlns:a16="http://schemas.microsoft.com/office/drawing/2014/main" id="{FAB663FE-5593-4B76-BF2D-C4A90C6D1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655" y="4173912"/>
            <a:ext cx="441850" cy="307102"/>
          </a:xfrm>
          <a:custGeom>
            <a:avLst/>
            <a:gdLst>
              <a:gd name="T0" fmla="*/ 199517 w 497"/>
              <a:gd name="T1" fmla="*/ 0 h 347"/>
              <a:gd name="T2" fmla="*/ 0 w 497"/>
              <a:gd name="T3" fmla="*/ 20175 h 347"/>
              <a:gd name="T4" fmla="*/ 23870 w 497"/>
              <a:gd name="T5" fmla="*/ 155127 h 347"/>
              <a:gd name="T6" fmla="*/ 223387 w 497"/>
              <a:gd name="T7" fmla="*/ 130916 h 347"/>
              <a:gd name="T8" fmla="*/ 199517 w 497"/>
              <a:gd name="T9" fmla="*/ 0 h 347"/>
              <a:gd name="T10" fmla="*/ 199517 w 497"/>
              <a:gd name="T11" fmla="*/ 130916 h 347"/>
              <a:gd name="T12" fmla="*/ 23870 w 497"/>
              <a:gd name="T13" fmla="*/ 63665 h 347"/>
              <a:gd name="T14" fmla="*/ 199517 w 497"/>
              <a:gd name="T15" fmla="*/ 130916 h 347"/>
              <a:gd name="T16" fmla="*/ 199517 w 497"/>
              <a:gd name="T17" fmla="*/ 31832 h 347"/>
              <a:gd name="T18" fmla="*/ 23870 w 497"/>
              <a:gd name="T19" fmla="*/ 20175 h 347"/>
              <a:gd name="T20" fmla="*/ 199517 w 497"/>
              <a:gd name="T21" fmla="*/ 31832 h 347"/>
              <a:gd name="T22" fmla="*/ 43686 w 497"/>
              <a:gd name="T23" fmla="*/ 87427 h 347"/>
              <a:gd name="T24" fmla="*/ 51793 w 497"/>
              <a:gd name="T25" fmla="*/ 95497 h 347"/>
              <a:gd name="T26" fmla="*/ 43686 w 497"/>
              <a:gd name="T27" fmla="*/ 87427 h 347"/>
              <a:gd name="T28" fmla="*/ 83770 w 497"/>
              <a:gd name="T29" fmla="*/ 103567 h 347"/>
              <a:gd name="T30" fmla="*/ 99533 w 497"/>
              <a:gd name="T31" fmla="*/ 107154 h 347"/>
              <a:gd name="T32" fmla="*/ 103587 w 497"/>
              <a:gd name="T33" fmla="*/ 103567 h 347"/>
              <a:gd name="T34" fmla="*/ 111693 w 497"/>
              <a:gd name="T35" fmla="*/ 95497 h 347"/>
              <a:gd name="T36" fmla="*/ 99533 w 497"/>
              <a:gd name="T37" fmla="*/ 87427 h 347"/>
              <a:gd name="T38" fmla="*/ 91426 w 497"/>
              <a:gd name="T39" fmla="*/ 95497 h 347"/>
              <a:gd name="T40" fmla="*/ 83770 w 497"/>
              <a:gd name="T41" fmla="*/ 103567 h 347"/>
              <a:gd name="T42" fmla="*/ 111693 w 497"/>
              <a:gd name="T43" fmla="*/ 107154 h 347"/>
              <a:gd name="T44" fmla="*/ 103587 w 497"/>
              <a:gd name="T45" fmla="*/ 103567 h 347"/>
              <a:gd name="T46" fmla="*/ 111693 w 497"/>
              <a:gd name="T47" fmla="*/ 107154 h 347"/>
              <a:gd name="T48" fmla="*/ 79717 w 497"/>
              <a:gd name="T49" fmla="*/ 107154 h 347"/>
              <a:gd name="T50" fmla="*/ 63953 w 497"/>
              <a:gd name="T51" fmla="*/ 103567 h 347"/>
              <a:gd name="T52" fmla="*/ 79717 w 497"/>
              <a:gd name="T53" fmla="*/ 107154 h 347"/>
              <a:gd name="T54" fmla="*/ 83770 w 497"/>
              <a:gd name="T55" fmla="*/ 95497 h 347"/>
              <a:gd name="T56" fmla="*/ 91426 w 497"/>
              <a:gd name="T57" fmla="*/ 87427 h 347"/>
              <a:gd name="T58" fmla="*/ 79717 w 497"/>
              <a:gd name="T59" fmla="*/ 103567 h 347"/>
              <a:gd name="T60" fmla="*/ 83770 w 497"/>
              <a:gd name="T61" fmla="*/ 95497 h 347"/>
              <a:gd name="T62" fmla="*/ 59900 w 497"/>
              <a:gd name="T63" fmla="*/ 103567 h 347"/>
              <a:gd name="T64" fmla="*/ 63953 w 497"/>
              <a:gd name="T65" fmla="*/ 95497 h 347"/>
              <a:gd name="T66" fmla="*/ 71610 w 497"/>
              <a:gd name="T67" fmla="*/ 87427 h 347"/>
              <a:gd name="T68" fmla="*/ 59900 w 497"/>
              <a:gd name="T69" fmla="*/ 95497 h 347"/>
              <a:gd name="T70" fmla="*/ 51793 w 497"/>
              <a:gd name="T71" fmla="*/ 103567 h 347"/>
              <a:gd name="T72" fmla="*/ 43686 w 497"/>
              <a:gd name="T73" fmla="*/ 107154 h 347"/>
              <a:gd name="T74" fmla="*/ 59900 w 497"/>
              <a:gd name="T75" fmla="*/ 103567 h 34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7" h="347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27" y="0"/>
                  <a:pt x="0" y="18"/>
                  <a:pt x="0" y="45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20"/>
                  <a:pt x="27" y="346"/>
                  <a:pt x="53" y="346"/>
                </a:cubicBezTo>
                <a:cubicBezTo>
                  <a:pt x="443" y="346"/>
                  <a:pt x="443" y="346"/>
                  <a:pt x="443" y="346"/>
                </a:cubicBezTo>
                <a:cubicBezTo>
                  <a:pt x="478" y="346"/>
                  <a:pt x="496" y="320"/>
                  <a:pt x="496" y="292"/>
                </a:cubicBezTo>
                <a:cubicBezTo>
                  <a:pt x="496" y="45"/>
                  <a:pt x="496" y="45"/>
                  <a:pt x="496" y="45"/>
                </a:cubicBezTo>
                <a:cubicBezTo>
                  <a:pt x="496" y="18"/>
                  <a:pt x="478" y="0"/>
                  <a:pt x="443" y="0"/>
                </a:cubicBezTo>
                <a:close/>
                <a:moveTo>
                  <a:pt x="443" y="292"/>
                </a:moveTo>
                <a:lnTo>
                  <a:pt x="443" y="292"/>
                </a:lnTo>
                <a:cubicBezTo>
                  <a:pt x="53" y="292"/>
                  <a:pt x="53" y="292"/>
                  <a:pt x="53" y="292"/>
                </a:cubicBezTo>
                <a:cubicBezTo>
                  <a:pt x="53" y="142"/>
                  <a:pt x="53" y="142"/>
                  <a:pt x="53" y="142"/>
                </a:cubicBezTo>
                <a:cubicBezTo>
                  <a:pt x="443" y="142"/>
                  <a:pt x="443" y="142"/>
                  <a:pt x="443" y="142"/>
                </a:cubicBezTo>
                <a:lnTo>
                  <a:pt x="443" y="292"/>
                </a:lnTo>
                <a:close/>
                <a:moveTo>
                  <a:pt x="443" y="71"/>
                </a:moveTo>
                <a:lnTo>
                  <a:pt x="443" y="71"/>
                </a:lnTo>
                <a:cubicBezTo>
                  <a:pt x="53" y="71"/>
                  <a:pt x="53" y="71"/>
                  <a:pt x="53" y="71"/>
                </a:cubicBezTo>
                <a:cubicBezTo>
                  <a:pt x="53" y="45"/>
                  <a:pt x="53" y="45"/>
                  <a:pt x="53" y="45"/>
                </a:cubicBezTo>
                <a:cubicBezTo>
                  <a:pt x="443" y="45"/>
                  <a:pt x="443" y="45"/>
                  <a:pt x="443" y="45"/>
                </a:cubicBezTo>
                <a:lnTo>
                  <a:pt x="443" y="71"/>
                </a:lnTo>
                <a:close/>
                <a:moveTo>
                  <a:pt x="97" y="195"/>
                </a:moveTo>
                <a:lnTo>
                  <a:pt x="97" y="195"/>
                </a:lnTo>
                <a:cubicBezTo>
                  <a:pt x="97" y="213"/>
                  <a:pt x="97" y="213"/>
                  <a:pt x="97" y="21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5" y="195"/>
                  <a:pt x="115" y="195"/>
                  <a:pt x="115" y="195"/>
                </a:cubicBezTo>
                <a:lnTo>
                  <a:pt x="97" y="195"/>
                </a:lnTo>
                <a:close/>
                <a:moveTo>
                  <a:pt x="186" y="231"/>
                </a:moveTo>
                <a:lnTo>
                  <a:pt x="186" y="231"/>
                </a:lnTo>
                <a:cubicBezTo>
                  <a:pt x="186" y="239"/>
                  <a:pt x="186" y="239"/>
                  <a:pt x="186" y="239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221" y="231"/>
                  <a:pt x="221" y="231"/>
                  <a:pt x="221" y="231"/>
                </a:cubicBezTo>
                <a:cubicBezTo>
                  <a:pt x="230" y="231"/>
                  <a:pt x="230" y="231"/>
                  <a:pt x="230" y="231"/>
                </a:cubicBezTo>
                <a:cubicBezTo>
                  <a:pt x="230" y="213"/>
                  <a:pt x="230" y="213"/>
                  <a:pt x="230" y="213"/>
                </a:cubicBezTo>
                <a:cubicBezTo>
                  <a:pt x="248" y="213"/>
                  <a:pt x="248" y="213"/>
                  <a:pt x="248" y="213"/>
                </a:cubicBezTo>
                <a:cubicBezTo>
                  <a:pt x="248" y="195"/>
                  <a:pt x="248" y="195"/>
                  <a:pt x="248" y="195"/>
                </a:cubicBezTo>
                <a:cubicBezTo>
                  <a:pt x="221" y="195"/>
                  <a:pt x="221" y="195"/>
                  <a:pt x="221" y="195"/>
                </a:cubicBezTo>
                <a:cubicBezTo>
                  <a:pt x="221" y="213"/>
                  <a:pt x="221" y="213"/>
                  <a:pt x="221" y="213"/>
                </a:cubicBezTo>
                <a:cubicBezTo>
                  <a:pt x="203" y="213"/>
                  <a:pt x="203" y="213"/>
                  <a:pt x="203" y="213"/>
                </a:cubicBezTo>
                <a:cubicBezTo>
                  <a:pt x="203" y="231"/>
                  <a:pt x="203" y="231"/>
                  <a:pt x="203" y="231"/>
                </a:cubicBezTo>
                <a:lnTo>
                  <a:pt x="186" y="231"/>
                </a:lnTo>
                <a:close/>
                <a:moveTo>
                  <a:pt x="248" y="239"/>
                </a:moveTo>
                <a:lnTo>
                  <a:pt x="248" y="239"/>
                </a:lnTo>
                <a:cubicBezTo>
                  <a:pt x="248" y="231"/>
                  <a:pt x="248" y="231"/>
                  <a:pt x="248" y="231"/>
                </a:cubicBezTo>
                <a:cubicBezTo>
                  <a:pt x="230" y="231"/>
                  <a:pt x="230" y="231"/>
                  <a:pt x="230" y="231"/>
                </a:cubicBezTo>
                <a:cubicBezTo>
                  <a:pt x="230" y="239"/>
                  <a:pt x="230" y="239"/>
                  <a:pt x="230" y="239"/>
                </a:cubicBezTo>
                <a:lnTo>
                  <a:pt x="248" y="239"/>
                </a:lnTo>
                <a:close/>
                <a:moveTo>
                  <a:pt x="177" y="239"/>
                </a:moveTo>
                <a:lnTo>
                  <a:pt x="177" y="239"/>
                </a:lnTo>
                <a:cubicBezTo>
                  <a:pt x="177" y="231"/>
                  <a:pt x="177" y="231"/>
                  <a:pt x="177" y="231"/>
                </a:cubicBezTo>
                <a:cubicBezTo>
                  <a:pt x="142" y="231"/>
                  <a:pt x="142" y="231"/>
                  <a:pt x="142" y="231"/>
                </a:cubicBezTo>
                <a:cubicBezTo>
                  <a:pt x="142" y="239"/>
                  <a:pt x="142" y="239"/>
                  <a:pt x="142" y="239"/>
                </a:cubicBezTo>
                <a:lnTo>
                  <a:pt x="177" y="239"/>
                </a:lnTo>
                <a:close/>
                <a:moveTo>
                  <a:pt x="186" y="213"/>
                </a:moveTo>
                <a:lnTo>
                  <a:pt x="186" y="213"/>
                </a:lnTo>
                <a:cubicBezTo>
                  <a:pt x="203" y="213"/>
                  <a:pt x="203" y="213"/>
                  <a:pt x="203" y="213"/>
                </a:cubicBezTo>
                <a:cubicBezTo>
                  <a:pt x="203" y="195"/>
                  <a:pt x="203" y="195"/>
                  <a:pt x="203" y="195"/>
                </a:cubicBezTo>
                <a:cubicBezTo>
                  <a:pt x="177" y="195"/>
                  <a:pt x="177" y="195"/>
                  <a:pt x="177" y="195"/>
                </a:cubicBezTo>
                <a:cubicBezTo>
                  <a:pt x="177" y="231"/>
                  <a:pt x="177" y="231"/>
                  <a:pt x="177" y="231"/>
                </a:cubicBezTo>
                <a:cubicBezTo>
                  <a:pt x="186" y="231"/>
                  <a:pt x="186" y="231"/>
                  <a:pt x="186" y="231"/>
                </a:cubicBezTo>
                <a:lnTo>
                  <a:pt x="186" y="213"/>
                </a:lnTo>
                <a:close/>
                <a:moveTo>
                  <a:pt x="133" y="231"/>
                </a:moveTo>
                <a:lnTo>
                  <a:pt x="133" y="231"/>
                </a:lnTo>
                <a:cubicBezTo>
                  <a:pt x="142" y="231"/>
                  <a:pt x="142" y="231"/>
                  <a:pt x="142" y="231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59" y="213"/>
                  <a:pt x="159" y="213"/>
                  <a:pt x="159" y="213"/>
                </a:cubicBezTo>
                <a:cubicBezTo>
                  <a:pt x="159" y="195"/>
                  <a:pt x="159" y="195"/>
                  <a:pt x="159" y="195"/>
                </a:cubicBezTo>
                <a:cubicBezTo>
                  <a:pt x="133" y="195"/>
                  <a:pt x="133" y="195"/>
                  <a:pt x="133" y="195"/>
                </a:cubicBezTo>
                <a:cubicBezTo>
                  <a:pt x="133" y="213"/>
                  <a:pt x="133" y="213"/>
                  <a:pt x="133" y="213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15" y="231"/>
                  <a:pt x="115" y="231"/>
                  <a:pt x="115" y="231"/>
                </a:cubicBezTo>
                <a:cubicBezTo>
                  <a:pt x="97" y="231"/>
                  <a:pt x="97" y="231"/>
                  <a:pt x="97" y="231"/>
                </a:cubicBezTo>
                <a:cubicBezTo>
                  <a:pt x="97" y="239"/>
                  <a:pt x="97" y="239"/>
                  <a:pt x="97" y="239"/>
                </a:cubicBezTo>
                <a:cubicBezTo>
                  <a:pt x="133" y="239"/>
                  <a:pt x="133" y="239"/>
                  <a:pt x="133" y="239"/>
                </a:cubicBezTo>
                <a:lnTo>
                  <a:pt x="133" y="231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7" name="Freeform 79">
            <a:extLst>
              <a:ext uri="{FF2B5EF4-FFF2-40B4-BE49-F238E27FC236}">
                <a16:creationId xmlns:a16="http://schemas.microsoft.com/office/drawing/2014/main" id="{01103517-C264-4F25-8861-83DFC96E7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550" y="2101448"/>
            <a:ext cx="385417" cy="388270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48" name="Rectangle 201">
            <a:extLst>
              <a:ext uri="{FF2B5EF4-FFF2-40B4-BE49-F238E27FC236}">
                <a16:creationId xmlns:a16="http://schemas.microsoft.com/office/drawing/2014/main" id="{99935BE5-C915-4D14-86F3-D7C15E997F16}"/>
              </a:ext>
            </a:extLst>
          </p:cNvPr>
          <p:cNvSpPr/>
          <p:nvPr/>
        </p:nvSpPr>
        <p:spPr>
          <a:xfrm>
            <a:off x="7933758" y="3843657"/>
            <a:ext cx="3692635" cy="201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66">
            <a:extLst>
              <a:ext uri="{FF2B5EF4-FFF2-40B4-BE49-F238E27FC236}">
                <a16:creationId xmlns:a16="http://schemas.microsoft.com/office/drawing/2014/main" id="{F679234F-B145-4EB8-9EE9-86FBC462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0489" y="4115131"/>
            <a:ext cx="268817" cy="307918"/>
          </a:xfrm>
          <a:custGeom>
            <a:avLst/>
            <a:gdLst>
              <a:gd name="T0" fmla="*/ 166118 w 390"/>
              <a:gd name="T1" fmla="*/ 0 h 445"/>
              <a:gd name="T2" fmla="*/ 166118 w 390"/>
              <a:gd name="T3" fmla="*/ 0 h 445"/>
              <a:gd name="T4" fmla="*/ 138804 w 390"/>
              <a:gd name="T5" fmla="*/ 0 h 445"/>
              <a:gd name="T6" fmla="*/ 130745 w 390"/>
              <a:gd name="T7" fmla="*/ 12586 h 445"/>
              <a:gd name="T8" fmla="*/ 130745 w 390"/>
              <a:gd name="T9" fmla="*/ 199576 h 445"/>
              <a:gd name="T10" fmla="*/ 174177 w 390"/>
              <a:gd name="T11" fmla="*/ 199576 h 445"/>
              <a:gd name="T12" fmla="*/ 174177 w 390"/>
              <a:gd name="T13" fmla="*/ 12586 h 445"/>
              <a:gd name="T14" fmla="*/ 166118 w 390"/>
              <a:gd name="T15" fmla="*/ 0 h 445"/>
              <a:gd name="T16" fmla="*/ 98954 w 390"/>
              <a:gd name="T17" fmla="*/ 67874 h 445"/>
              <a:gd name="T18" fmla="*/ 98954 w 390"/>
              <a:gd name="T19" fmla="*/ 67874 h 445"/>
              <a:gd name="T20" fmla="*/ 75223 w 390"/>
              <a:gd name="T21" fmla="*/ 67874 h 445"/>
              <a:gd name="T22" fmla="*/ 63134 w 390"/>
              <a:gd name="T23" fmla="*/ 80010 h 445"/>
              <a:gd name="T24" fmla="*/ 63134 w 390"/>
              <a:gd name="T25" fmla="*/ 199576 h 445"/>
              <a:gd name="T26" fmla="*/ 111044 w 390"/>
              <a:gd name="T27" fmla="*/ 199576 h 445"/>
              <a:gd name="T28" fmla="*/ 111044 w 390"/>
              <a:gd name="T29" fmla="*/ 80010 h 445"/>
              <a:gd name="T30" fmla="*/ 98954 w 390"/>
              <a:gd name="T31" fmla="*/ 67874 h 445"/>
              <a:gd name="T32" fmla="*/ 31343 w 390"/>
              <a:gd name="T33" fmla="*/ 135747 h 445"/>
              <a:gd name="T34" fmla="*/ 31343 w 390"/>
              <a:gd name="T35" fmla="*/ 135747 h 445"/>
              <a:gd name="T36" fmla="*/ 7612 w 390"/>
              <a:gd name="T37" fmla="*/ 135747 h 445"/>
              <a:gd name="T38" fmla="*/ 0 w 390"/>
              <a:gd name="T39" fmla="*/ 143389 h 445"/>
              <a:gd name="T40" fmla="*/ 0 w 390"/>
              <a:gd name="T41" fmla="*/ 199576 h 445"/>
              <a:gd name="T42" fmla="*/ 43432 w 390"/>
              <a:gd name="T43" fmla="*/ 199576 h 445"/>
              <a:gd name="T44" fmla="*/ 43432 w 390"/>
              <a:gd name="T45" fmla="*/ 143389 h 445"/>
              <a:gd name="T46" fmla="*/ 31343 w 390"/>
              <a:gd name="T47" fmla="*/ 135747 h 44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D0C0145B-3E92-449F-92CD-015BE8A861BA}"/>
              </a:ext>
            </a:extLst>
          </p:cNvPr>
          <p:cNvSpPr/>
          <p:nvPr/>
        </p:nvSpPr>
        <p:spPr>
          <a:xfrm>
            <a:off x="557048" y="1828641"/>
            <a:ext cx="3692635" cy="2019300"/>
          </a:xfrm>
          <a:prstGeom prst="rect">
            <a:avLst/>
          </a:prstGeom>
          <a:solidFill>
            <a:srgbClr val="5A1F9D"/>
          </a:solidFill>
          <a:ln>
            <a:noFill/>
          </a:ln>
          <a:effectLst>
            <a:outerShdw blurRad="304800" sx="101000" sy="101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4BCD07-E260-4E60-B32A-06AFC4BB68E9}"/>
              </a:ext>
            </a:extLst>
          </p:cNvPr>
          <p:cNvSpPr txBox="1"/>
          <p:nvPr/>
        </p:nvSpPr>
        <p:spPr>
          <a:xfrm>
            <a:off x="804575" y="2069457"/>
            <a:ext cx="237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SS501</a:t>
            </a:r>
          </a:p>
        </p:txBody>
      </p:sp>
      <p:grpSp>
        <p:nvGrpSpPr>
          <p:cNvPr id="56" name="Group 1">
            <a:extLst>
              <a:ext uri="{FF2B5EF4-FFF2-40B4-BE49-F238E27FC236}">
                <a16:creationId xmlns:a16="http://schemas.microsoft.com/office/drawing/2014/main" id="{416C29BC-0F0E-455D-AA47-605BF3BAF6E8}"/>
              </a:ext>
            </a:extLst>
          </p:cNvPr>
          <p:cNvGrpSpPr/>
          <p:nvPr/>
        </p:nvGrpSpPr>
        <p:grpSpPr>
          <a:xfrm>
            <a:off x="798489" y="2803811"/>
            <a:ext cx="2823921" cy="789339"/>
            <a:chOff x="798489" y="2803811"/>
            <a:chExt cx="2823921" cy="7893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AB84CDF-C623-4C10-94DD-FA1D036980D7}"/>
                </a:ext>
              </a:extLst>
            </p:cNvPr>
            <p:cNvSpPr txBox="1"/>
            <p:nvPr/>
          </p:nvSpPr>
          <p:spPr>
            <a:xfrm>
              <a:off x="798489" y="2803811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en-US" sz="1400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ocar</a:t>
              </a:r>
              <a:r>
                <a:rPr 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&amp; </a:t>
              </a:r>
              <a:r>
                <a:rPr lang="en-US" sz="1400" b="1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en-US" sz="14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tudent </a:t>
              </a:r>
              <a:r>
                <a:rPr lang="en-US" sz="1400" b="1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5 0</a:t>
              </a:r>
              <a:r>
                <a:rPr lang="ko-KR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ikelions</a:t>
              </a:r>
              <a:endPara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DEC4AD-A9DD-4A94-A7AD-C03895E96811}"/>
                </a:ext>
              </a:extLst>
            </p:cNvPr>
            <p:cNvSpPr txBox="1"/>
            <p:nvPr/>
          </p:nvSpPr>
          <p:spPr>
            <a:xfrm>
              <a:off x="798489" y="3074610"/>
              <a:ext cx="2823921" cy="51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" panose="020B0606030504020204" pitchFamily="34" charset="0"/>
                </a:rPr>
                <a:t>쏘카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" panose="020B0606030504020204" pitchFamily="34" charset="0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" panose="020B0606030504020204" pitchFamily="34" charset="0"/>
                </a:rPr>
                <a:t>해커톤</a:t>
              </a:r>
              <a:r>
                <a:rPr lang="ko-KR" altLang="en-US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" panose="020B0606030504020204" pitchFamily="34" charset="0"/>
                </a:rPr>
                <a:t> 학생 다섯명이 멋쟁이 사자처럼</a:t>
              </a:r>
              <a:r>
                <a:rPr lang="en-US" altLang="ko-KR" sz="12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Open Sans" panose="020B0606030504020204" pitchFamily="34" charset="0"/>
                </a:rPr>
                <a:t>!</a:t>
              </a:r>
              <a:endParaRPr 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 panose="020B0606030504020204" pitchFamily="34" charset="0"/>
              </a:endParaRPr>
            </a:p>
          </p:txBody>
        </p:sp>
      </p:grpSp>
      <p:sp>
        <p:nvSpPr>
          <p:cNvPr id="59" name="Freeform 123">
            <a:extLst>
              <a:ext uri="{FF2B5EF4-FFF2-40B4-BE49-F238E27FC236}">
                <a16:creationId xmlns:a16="http://schemas.microsoft.com/office/drawing/2014/main" id="{6AABD595-3AD4-4810-8D11-FDB042D0D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281" y="2068915"/>
            <a:ext cx="482896" cy="494213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60" name="Freeform: Shape 27">
            <a:extLst>
              <a:ext uri="{FF2B5EF4-FFF2-40B4-BE49-F238E27FC236}">
                <a16:creationId xmlns:a16="http://schemas.microsoft.com/office/drawing/2014/main" id="{06F436CE-87B2-43E1-9D12-D4657A2F5538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FC704A-3E49-4E84-BC72-99226A97BF1E}"/>
              </a:ext>
            </a:extLst>
          </p:cNvPr>
          <p:cNvSpPr txBox="1"/>
          <p:nvPr/>
        </p:nvSpPr>
        <p:spPr>
          <a:xfrm>
            <a:off x="9300011" y="520254"/>
            <a:ext cx="260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우리팀은요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F1C525D-FCAF-4B27-BAEA-60419EF9ADD5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C1E2F9-23F5-44DD-B527-AFE0710DFC9C}"/>
              </a:ext>
            </a:extLst>
          </p:cNvPr>
          <p:cNvSpPr txBox="1"/>
          <p:nvPr/>
        </p:nvSpPr>
        <p:spPr>
          <a:xfrm>
            <a:off x="4497209" y="4077528"/>
            <a:ext cx="276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rPr>
              <a:t>개강中인데도</a:t>
            </a:r>
            <a:r>
              <a:rPr lang="en-US" altLang="ko-KR" sz="2800" b="1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rPr>
              <a:t>…</a:t>
            </a:r>
            <a:endParaRPr lang="en-US" sz="280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tamaran Bold" panose="00000800000000000000" pitchFamily="2" charset="0"/>
            </a:endParaRPr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327896A4-0F7C-4D2D-BFD1-1BB295834096}"/>
              </a:ext>
            </a:extLst>
          </p:cNvPr>
          <p:cNvGrpSpPr/>
          <p:nvPr/>
        </p:nvGrpSpPr>
        <p:grpSpPr>
          <a:xfrm>
            <a:off x="4491124" y="4811882"/>
            <a:ext cx="2823921" cy="564149"/>
            <a:chOff x="4491124" y="2800202"/>
            <a:chExt cx="2823921" cy="5641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81D352-640B-4F75-A2FA-31672CB9A53B}"/>
                </a:ext>
              </a:extLst>
            </p:cNvPr>
            <p:cNvSpPr txBox="1"/>
            <p:nvPr/>
          </p:nvSpPr>
          <p:spPr>
            <a:xfrm>
              <a:off x="4491124" y="2800202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김수정</a:t>
              </a:r>
              <a:endParaRPr lang="en-US" sz="1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A599CD2-906B-4E6E-A3BA-C2B494441071}"/>
                </a:ext>
              </a:extLst>
            </p:cNvPr>
            <p:cNvSpPr txBox="1"/>
            <p:nvPr/>
          </p:nvSpPr>
          <p:spPr>
            <a:xfrm>
              <a:off x="4491124" y="3071001"/>
              <a:ext cx="2823921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중고차 가격 예측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웹 개발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EB16500-904E-4088-9662-DAFD8530198F}"/>
              </a:ext>
            </a:extLst>
          </p:cNvPr>
          <p:cNvSpPr txBox="1"/>
          <p:nvPr/>
        </p:nvSpPr>
        <p:spPr>
          <a:xfrm>
            <a:off x="8181285" y="4016568"/>
            <a:ext cx="237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tamaran Bold" panose="00000800000000000000" pitchFamily="2" charset="0"/>
              </a:defRPr>
            </a:lvl1pPr>
          </a:lstStyle>
          <a:p>
            <a:r>
              <a:rPr lang="ko-KR" altLang="en-US" dirty="0" err="1">
                <a:solidFill>
                  <a:srgbClr val="4472C4"/>
                </a:solidFill>
              </a:rPr>
              <a:t>어디계신가요</a:t>
            </a:r>
            <a:r>
              <a:rPr lang="en-US" altLang="ko-KR" dirty="0">
                <a:solidFill>
                  <a:srgbClr val="4472C4"/>
                </a:solidFill>
              </a:rPr>
              <a:t>?</a:t>
            </a:r>
            <a:endParaRPr lang="en-US" dirty="0">
              <a:solidFill>
                <a:srgbClr val="4472C4"/>
              </a:solidFill>
            </a:endParaRPr>
          </a:p>
        </p:txBody>
      </p:sp>
      <p:grpSp>
        <p:nvGrpSpPr>
          <p:cNvPr id="74" name="Group 3">
            <a:extLst>
              <a:ext uri="{FF2B5EF4-FFF2-40B4-BE49-F238E27FC236}">
                <a16:creationId xmlns:a16="http://schemas.microsoft.com/office/drawing/2014/main" id="{0A252217-0282-4694-8D33-90AD0CE1246E}"/>
              </a:ext>
            </a:extLst>
          </p:cNvPr>
          <p:cNvGrpSpPr/>
          <p:nvPr/>
        </p:nvGrpSpPr>
        <p:grpSpPr>
          <a:xfrm>
            <a:off x="8175199" y="4750922"/>
            <a:ext cx="2823921" cy="564149"/>
            <a:chOff x="8175199" y="2800202"/>
            <a:chExt cx="2823921" cy="56414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4C82FA-E0FD-48BD-AA9B-3ACB6012CEAF}"/>
                </a:ext>
              </a:extLst>
            </p:cNvPr>
            <p:cNvSpPr txBox="1"/>
            <p:nvPr/>
          </p:nvSpPr>
          <p:spPr>
            <a:xfrm>
              <a:off x="8175199" y="2800202"/>
              <a:ext cx="282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4472C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박준언</a:t>
              </a:r>
              <a:endParaRPr lang="en-US" sz="1400" b="1" dirty="0">
                <a:solidFill>
                  <a:srgbClr val="4472C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8AC6BC-80B3-4D3C-8CD6-B09B198122EC}"/>
                </a:ext>
              </a:extLst>
            </p:cNvPr>
            <p:cNvSpPr txBox="1"/>
            <p:nvPr/>
          </p:nvSpPr>
          <p:spPr>
            <a:xfrm>
              <a:off x="8175199" y="3071001"/>
              <a:ext cx="2823921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파손 인식 자료 조사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32EADB0-0369-4204-AF8F-2A82D786CBBA}"/>
              </a:ext>
            </a:extLst>
          </p:cNvPr>
          <p:cNvSpPr txBox="1"/>
          <p:nvPr/>
        </p:nvSpPr>
        <p:spPr>
          <a:xfrm>
            <a:off x="9925244" y="6380960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9" grpId="0" animBg="1"/>
      <p:bldP spid="30" grpId="0"/>
      <p:bldP spid="34" grpId="0" animBg="1"/>
      <p:bldP spid="35" grpId="0"/>
      <p:bldP spid="3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3" grpId="0" animBg="1"/>
      <p:bldP spid="54" grpId="0" animBg="1"/>
      <p:bldP spid="55" grpId="0"/>
      <p:bldP spid="59" grpId="0" animBg="1"/>
      <p:bldP spid="69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CEF1FB3-A7D4-49C7-B072-738DAC10F5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9" b="28929"/>
          <a:stretch>
            <a:fillRect/>
          </a:stretch>
        </p:blipFill>
        <p:spPr/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18023BA-5CB9-4BD5-BCE7-68FFB308CC37}"/>
              </a:ext>
            </a:extLst>
          </p:cNvPr>
          <p:cNvGrpSpPr/>
          <p:nvPr/>
        </p:nvGrpSpPr>
        <p:grpSpPr>
          <a:xfrm>
            <a:off x="9780443" y="1186787"/>
            <a:ext cx="609599" cy="609599"/>
            <a:chOff x="9521372" y="3429153"/>
            <a:chExt cx="1436914" cy="143691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F0D4F2-D673-44AB-92B3-CB7EDECDEBD7}"/>
                </a:ext>
              </a:extLst>
            </p:cNvPr>
            <p:cNvSpPr/>
            <p:nvPr/>
          </p:nvSpPr>
          <p:spPr>
            <a:xfrm>
              <a:off x="9521372" y="3429153"/>
              <a:ext cx="1436914" cy="1436914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A29DF-65EB-4AD3-8D11-309A6EAAAD71}"/>
                </a:ext>
              </a:extLst>
            </p:cNvPr>
            <p:cNvSpPr/>
            <p:nvPr/>
          </p:nvSpPr>
          <p:spPr>
            <a:xfrm>
              <a:off x="9681028" y="3588809"/>
              <a:ext cx="1117602" cy="111760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381288-9F4C-446A-BF43-BB760C8C821C}"/>
                </a:ext>
              </a:extLst>
            </p:cNvPr>
            <p:cNvSpPr/>
            <p:nvPr/>
          </p:nvSpPr>
          <p:spPr>
            <a:xfrm>
              <a:off x="9869714" y="3777495"/>
              <a:ext cx="740229" cy="74022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">
              <a:extLst>
                <a:ext uri="{FF2B5EF4-FFF2-40B4-BE49-F238E27FC236}">
                  <a16:creationId xmlns:a16="http://schemas.microsoft.com/office/drawing/2014/main" id="{7AFDC132-1DC3-4393-B9F2-129F60CFC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1265" y="3956214"/>
              <a:ext cx="237126" cy="382790"/>
            </a:xfrm>
            <a:custGeom>
              <a:avLst/>
              <a:gdLst>
                <a:gd name="T0" fmla="*/ 55786 w 249"/>
                <a:gd name="T1" fmla="*/ 0 h 400"/>
                <a:gd name="T2" fmla="*/ 55786 w 249"/>
                <a:gd name="T3" fmla="*/ 0 h 400"/>
                <a:gd name="T4" fmla="*/ 0 w 249"/>
                <a:gd name="T5" fmla="*/ 56059 h 400"/>
                <a:gd name="T6" fmla="*/ 55786 w 249"/>
                <a:gd name="T7" fmla="*/ 178940 h 400"/>
                <a:gd name="T8" fmla="*/ 110679 w 249"/>
                <a:gd name="T9" fmla="*/ 56059 h 400"/>
                <a:gd name="T10" fmla="*/ 55786 w 249"/>
                <a:gd name="T11" fmla="*/ 0 h 400"/>
                <a:gd name="T12" fmla="*/ 55786 w 249"/>
                <a:gd name="T13" fmla="*/ 87900 h 400"/>
                <a:gd name="T14" fmla="*/ 55786 w 249"/>
                <a:gd name="T15" fmla="*/ 87900 h 400"/>
                <a:gd name="T16" fmla="*/ 23653 w 249"/>
                <a:gd name="T17" fmla="*/ 56059 h 400"/>
                <a:gd name="T18" fmla="*/ 55786 w 249"/>
                <a:gd name="T19" fmla="*/ 24217 h 400"/>
                <a:gd name="T20" fmla="*/ 87026 w 249"/>
                <a:gd name="T21" fmla="*/ 56059 h 400"/>
                <a:gd name="T22" fmla="*/ 55786 w 249"/>
                <a:gd name="T23" fmla="*/ 87900 h 4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9" h="400">
                  <a:moveTo>
                    <a:pt x="125" y="0"/>
                  </a:moveTo>
                  <a:lnTo>
                    <a:pt x="125" y="0"/>
                  </a:lnTo>
                  <a:cubicBezTo>
                    <a:pt x="53" y="0"/>
                    <a:pt x="0" y="54"/>
                    <a:pt x="0" y="125"/>
                  </a:cubicBezTo>
                  <a:cubicBezTo>
                    <a:pt x="0" y="240"/>
                    <a:pt x="125" y="399"/>
                    <a:pt x="125" y="399"/>
                  </a:cubicBezTo>
                  <a:cubicBezTo>
                    <a:pt x="125" y="399"/>
                    <a:pt x="248" y="240"/>
                    <a:pt x="248" y="125"/>
                  </a:cubicBezTo>
                  <a:cubicBezTo>
                    <a:pt x="248" y="54"/>
                    <a:pt x="195" y="0"/>
                    <a:pt x="125" y="0"/>
                  </a:cubicBezTo>
                  <a:close/>
                  <a:moveTo>
                    <a:pt x="125" y="196"/>
                  </a:moveTo>
                  <a:lnTo>
                    <a:pt x="125" y="196"/>
                  </a:lnTo>
                  <a:cubicBezTo>
                    <a:pt x="88" y="196"/>
                    <a:pt x="53" y="160"/>
                    <a:pt x="53" y="125"/>
                  </a:cubicBezTo>
                  <a:cubicBezTo>
                    <a:pt x="53" y="89"/>
                    <a:pt x="88" y="54"/>
                    <a:pt x="125" y="54"/>
                  </a:cubicBezTo>
                  <a:cubicBezTo>
                    <a:pt x="159" y="54"/>
                    <a:pt x="195" y="89"/>
                    <a:pt x="195" y="125"/>
                  </a:cubicBezTo>
                  <a:cubicBezTo>
                    <a:pt x="195" y="160"/>
                    <a:pt x="159" y="196"/>
                    <a:pt x="125" y="1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9877F9F1-BE1C-49CB-8C58-62CA736262CE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079DD45-E9C2-4549-93C4-307A4702BE75}"/>
              </a:ext>
            </a:extLst>
          </p:cNvPr>
          <p:cNvSpPr/>
          <p:nvPr/>
        </p:nvSpPr>
        <p:spPr>
          <a:xfrm>
            <a:off x="-11272" y="0"/>
            <a:ext cx="12191999" cy="3437960"/>
          </a:xfrm>
          <a:prstGeom prst="rect">
            <a:avLst/>
          </a:prstGeom>
          <a:gradFill>
            <a:gsLst>
              <a:gs pos="0">
                <a:srgbClr val="064973">
                  <a:alpha val="60000"/>
                </a:srgbClr>
              </a:gs>
              <a:gs pos="57000">
                <a:srgbClr val="241047">
                  <a:alpha val="65000"/>
                </a:srgbClr>
              </a:gs>
              <a:gs pos="100000">
                <a:srgbClr val="000023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7A29A3-2CB3-4AAE-A2F8-CE9F644EFAF0}"/>
              </a:ext>
            </a:extLst>
          </p:cNvPr>
          <p:cNvGrpSpPr/>
          <p:nvPr/>
        </p:nvGrpSpPr>
        <p:grpSpPr>
          <a:xfrm>
            <a:off x="3911100" y="545544"/>
            <a:ext cx="4369800" cy="4552938"/>
            <a:chOff x="-4187825" y="2076451"/>
            <a:chExt cx="3522662" cy="4022725"/>
          </a:xfrm>
          <a:solidFill>
            <a:srgbClr val="5A1F9D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D6CC5247-3A68-4252-95D9-5931757BB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7825" y="2076451"/>
              <a:ext cx="1671637" cy="1920875"/>
            </a:xfrm>
            <a:custGeom>
              <a:avLst/>
              <a:gdLst>
                <a:gd name="T0" fmla="*/ 0 w 7373"/>
                <a:gd name="T1" fmla="*/ 8467 h 8467"/>
                <a:gd name="T2" fmla="*/ 1275 w 7373"/>
                <a:gd name="T3" fmla="*/ 8467 h 8467"/>
                <a:gd name="T4" fmla="*/ 1275 w 7373"/>
                <a:gd name="T5" fmla="*/ 5156 h 8467"/>
                <a:gd name="T6" fmla="*/ 7337 w 7373"/>
                <a:gd name="T7" fmla="*/ 1656 h 8467"/>
                <a:gd name="T8" fmla="*/ 7373 w 7373"/>
                <a:gd name="T9" fmla="*/ 0 h 8467"/>
                <a:gd name="T10" fmla="*/ 0 w 7373"/>
                <a:gd name="T11" fmla="*/ 4256 h 8467"/>
                <a:gd name="T12" fmla="*/ 0 w 7373"/>
                <a:gd name="T13" fmla="*/ 8467 h 8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3" h="8467">
                  <a:moveTo>
                    <a:pt x="0" y="8467"/>
                  </a:moveTo>
                  <a:lnTo>
                    <a:pt x="1275" y="8467"/>
                  </a:lnTo>
                  <a:lnTo>
                    <a:pt x="1275" y="5156"/>
                  </a:lnTo>
                  <a:lnTo>
                    <a:pt x="7337" y="1656"/>
                  </a:lnTo>
                  <a:lnTo>
                    <a:pt x="7373" y="0"/>
                  </a:lnTo>
                  <a:lnTo>
                    <a:pt x="0" y="4256"/>
                  </a:lnTo>
                  <a:lnTo>
                    <a:pt x="0" y="84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E0DF9AA-FC6B-4977-843D-B37658E82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36800" y="2076451"/>
              <a:ext cx="1671637" cy="1920875"/>
            </a:xfrm>
            <a:custGeom>
              <a:avLst/>
              <a:gdLst>
                <a:gd name="T0" fmla="*/ 7373 w 7373"/>
                <a:gd name="T1" fmla="*/ 8467 h 8467"/>
                <a:gd name="T2" fmla="*/ 6098 w 7373"/>
                <a:gd name="T3" fmla="*/ 8467 h 8467"/>
                <a:gd name="T4" fmla="*/ 6098 w 7373"/>
                <a:gd name="T5" fmla="*/ 5156 h 8467"/>
                <a:gd name="T6" fmla="*/ 36 w 7373"/>
                <a:gd name="T7" fmla="*/ 1656 h 8467"/>
                <a:gd name="T8" fmla="*/ 0 w 7373"/>
                <a:gd name="T9" fmla="*/ 0 h 8467"/>
                <a:gd name="T10" fmla="*/ 7373 w 7373"/>
                <a:gd name="T11" fmla="*/ 4256 h 8467"/>
                <a:gd name="T12" fmla="*/ 7373 w 7373"/>
                <a:gd name="T13" fmla="*/ 8467 h 8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3" h="8467">
                  <a:moveTo>
                    <a:pt x="7373" y="8467"/>
                  </a:moveTo>
                  <a:lnTo>
                    <a:pt x="6098" y="8467"/>
                  </a:lnTo>
                  <a:lnTo>
                    <a:pt x="6098" y="5156"/>
                  </a:lnTo>
                  <a:lnTo>
                    <a:pt x="36" y="1656"/>
                  </a:lnTo>
                  <a:lnTo>
                    <a:pt x="0" y="0"/>
                  </a:lnTo>
                  <a:lnTo>
                    <a:pt x="7373" y="4256"/>
                  </a:lnTo>
                  <a:lnTo>
                    <a:pt x="7373" y="84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BEEA3C1-4079-4C6D-B8EF-3AF9D1AE9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7825" y="4178301"/>
              <a:ext cx="1671637" cy="1920875"/>
            </a:xfrm>
            <a:custGeom>
              <a:avLst/>
              <a:gdLst>
                <a:gd name="T0" fmla="*/ 0 w 7373"/>
                <a:gd name="T1" fmla="*/ 0 h 8467"/>
                <a:gd name="T2" fmla="*/ 1275 w 7373"/>
                <a:gd name="T3" fmla="*/ 0 h 8467"/>
                <a:gd name="T4" fmla="*/ 1275 w 7373"/>
                <a:gd name="T5" fmla="*/ 3311 h 8467"/>
                <a:gd name="T6" fmla="*/ 7337 w 7373"/>
                <a:gd name="T7" fmla="*/ 6811 h 8467"/>
                <a:gd name="T8" fmla="*/ 7373 w 7373"/>
                <a:gd name="T9" fmla="*/ 8467 h 8467"/>
                <a:gd name="T10" fmla="*/ 0 w 7373"/>
                <a:gd name="T11" fmla="*/ 4211 h 8467"/>
                <a:gd name="T12" fmla="*/ 0 w 7373"/>
                <a:gd name="T13" fmla="*/ 0 h 8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3" h="8467">
                  <a:moveTo>
                    <a:pt x="0" y="0"/>
                  </a:moveTo>
                  <a:lnTo>
                    <a:pt x="1275" y="0"/>
                  </a:lnTo>
                  <a:lnTo>
                    <a:pt x="1275" y="3311"/>
                  </a:lnTo>
                  <a:lnTo>
                    <a:pt x="7337" y="6811"/>
                  </a:lnTo>
                  <a:lnTo>
                    <a:pt x="7373" y="8467"/>
                  </a:lnTo>
                  <a:lnTo>
                    <a:pt x="0" y="4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D8FCAE47-BF9D-4C20-A783-8A1A0AEB4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36800" y="4178300"/>
              <a:ext cx="1671637" cy="1920875"/>
            </a:xfrm>
            <a:custGeom>
              <a:avLst/>
              <a:gdLst>
                <a:gd name="T0" fmla="*/ 7373 w 7373"/>
                <a:gd name="T1" fmla="*/ 0 h 8467"/>
                <a:gd name="T2" fmla="*/ 6098 w 7373"/>
                <a:gd name="T3" fmla="*/ 0 h 8467"/>
                <a:gd name="T4" fmla="*/ 6098 w 7373"/>
                <a:gd name="T5" fmla="*/ 3311 h 8467"/>
                <a:gd name="T6" fmla="*/ 36 w 7373"/>
                <a:gd name="T7" fmla="*/ 6811 h 8467"/>
                <a:gd name="T8" fmla="*/ 0 w 7373"/>
                <a:gd name="T9" fmla="*/ 8467 h 8467"/>
                <a:gd name="T10" fmla="*/ 7373 w 7373"/>
                <a:gd name="T11" fmla="*/ 4211 h 8467"/>
                <a:gd name="T12" fmla="*/ 7373 w 7373"/>
                <a:gd name="T13" fmla="*/ 0 h 8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3" h="8467">
                  <a:moveTo>
                    <a:pt x="7373" y="0"/>
                  </a:moveTo>
                  <a:lnTo>
                    <a:pt x="6098" y="0"/>
                  </a:lnTo>
                  <a:lnTo>
                    <a:pt x="6098" y="3311"/>
                  </a:lnTo>
                  <a:lnTo>
                    <a:pt x="36" y="6811"/>
                  </a:lnTo>
                  <a:lnTo>
                    <a:pt x="0" y="8467"/>
                  </a:lnTo>
                  <a:lnTo>
                    <a:pt x="7373" y="4211"/>
                  </a:lnTo>
                  <a:lnTo>
                    <a:pt x="7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BE29398-6C5B-4604-A2CB-AE3503DF382D}"/>
              </a:ext>
            </a:extLst>
          </p:cNvPr>
          <p:cNvSpPr/>
          <p:nvPr/>
        </p:nvSpPr>
        <p:spPr>
          <a:xfrm>
            <a:off x="4180296" y="896631"/>
            <a:ext cx="3831408" cy="3850764"/>
          </a:xfrm>
          <a:custGeom>
            <a:avLst/>
            <a:gdLst>
              <a:gd name="connsiteX0" fmla="*/ 2040465 w 4064000"/>
              <a:gd name="connsiteY0" fmla="*/ 0 h 4476750"/>
              <a:gd name="connsiteX1" fmla="*/ 4064000 w 4064000"/>
              <a:gd name="connsiteY1" fmla="*/ 1179109 h 4476750"/>
              <a:gd name="connsiteX2" fmla="*/ 4064000 w 4064000"/>
              <a:gd name="connsiteY2" fmla="*/ 2196311 h 4476750"/>
              <a:gd name="connsiteX3" fmla="*/ 4064000 w 4064000"/>
              <a:gd name="connsiteY3" fmla="*/ 2280439 h 4476750"/>
              <a:gd name="connsiteX4" fmla="*/ 4064000 w 4064000"/>
              <a:gd name="connsiteY4" fmla="*/ 3297642 h 4476750"/>
              <a:gd name="connsiteX5" fmla="*/ 2040465 w 4064000"/>
              <a:gd name="connsiteY5" fmla="*/ 4476750 h 4476750"/>
              <a:gd name="connsiteX6" fmla="*/ 1931485 w 4064000"/>
              <a:gd name="connsiteY6" fmla="*/ 4416961 h 4476750"/>
              <a:gd name="connsiteX7" fmla="*/ 0 w 4064000"/>
              <a:gd name="connsiteY7" fmla="*/ 3297642 h 4476750"/>
              <a:gd name="connsiteX8" fmla="*/ 0 w 4064000"/>
              <a:gd name="connsiteY8" fmla="*/ 2280439 h 4476750"/>
              <a:gd name="connsiteX9" fmla="*/ 0 w 4064000"/>
              <a:gd name="connsiteY9" fmla="*/ 2196311 h 4476750"/>
              <a:gd name="connsiteX10" fmla="*/ 0 w 4064000"/>
              <a:gd name="connsiteY10" fmla="*/ 1179109 h 4476750"/>
              <a:gd name="connsiteX11" fmla="*/ 1931485 w 4064000"/>
              <a:gd name="connsiteY11" fmla="*/ 59789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4000" h="4476750">
                <a:moveTo>
                  <a:pt x="2040465" y="0"/>
                </a:moveTo>
                <a:lnTo>
                  <a:pt x="4064000" y="1179109"/>
                </a:lnTo>
                <a:lnTo>
                  <a:pt x="4064000" y="2196311"/>
                </a:lnTo>
                <a:lnTo>
                  <a:pt x="4064000" y="2280439"/>
                </a:lnTo>
                <a:lnTo>
                  <a:pt x="4064000" y="3297642"/>
                </a:lnTo>
                <a:lnTo>
                  <a:pt x="2040465" y="4476750"/>
                </a:lnTo>
                <a:lnTo>
                  <a:pt x="1931485" y="4416961"/>
                </a:lnTo>
                <a:lnTo>
                  <a:pt x="0" y="3297642"/>
                </a:lnTo>
                <a:lnTo>
                  <a:pt x="0" y="2280439"/>
                </a:lnTo>
                <a:lnTo>
                  <a:pt x="0" y="2196311"/>
                </a:lnTo>
                <a:lnTo>
                  <a:pt x="0" y="1179109"/>
                </a:lnTo>
                <a:lnTo>
                  <a:pt x="1931485" y="597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D15A1-FEE1-48EF-9821-138E773FA00A}"/>
              </a:ext>
            </a:extLst>
          </p:cNvPr>
          <p:cNvSpPr txBox="1"/>
          <p:nvPr/>
        </p:nvSpPr>
        <p:spPr>
          <a:xfrm>
            <a:off x="4930550" y="2141084"/>
            <a:ext cx="2492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</a:t>
            </a:r>
            <a:endParaRPr lang="en-US" altLang="ko-KR" sz="6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6B52457-AA7D-4CC8-BB6C-F7EB300AFD85}"/>
              </a:ext>
            </a:extLst>
          </p:cNvPr>
          <p:cNvSpPr txBox="1"/>
          <p:nvPr/>
        </p:nvSpPr>
        <p:spPr>
          <a:xfrm>
            <a:off x="1238875" y="383903"/>
            <a:ext cx="681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2000" b="1" spc="-15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97" name="Rectangle 36">
            <a:extLst>
              <a:ext uri="{FF2B5EF4-FFF2-40B4-BE49-F238E27FC236}">
                <a16:creationId xmlns:a16="http://schemas.microsoft.com/office/drawing/2014/main" id="{B4BB016D-DC92-4608-A85C-1E8E4BDDD90F}"/>
              </a:ext>
            </a:extLst>
          </p:cNvPr>
          <p:cNvSpPr/>
          <p:nvPr/>
        </p:nvSpPr>
        <p:spPr>
          <a:xfrm>
            <a:off x="578399" y="545544"/>
            <a:ext cx="660476" cy="76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E8BEB4-745E-4336-9B15-9F5D0A7E7F14}"/>
              </a:ext>
            </a:extLst>
          </p:cNvPr>
          <p:cNvSpPr txBox="1"/>
          <p:nvPr/>
        </p:nvSpPr>
        <p:spPr>
          <a:xfrm>
            <a:off x="5014642" y="3026587"/>
            <a:ext cx="234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" panose="00000500000000000000" pitchFamily="2" charset="0"/>
              </a:rPr>
              <a:t>시장을 알아보자</a:t>
            </a:r>
            <a:endParaRPr lang="en-US" altLang="ko-KR" sz="24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286FE23-184A-4E30-8838-E7A3C77A4557}"/>
              </a:ext>
            </a:extLst>
          </p:cNvPr>
          <p:cNvSpPr txBox="1"/>
          <p:nvPr/>
        </p:nvSpPr>
        <p:spPr>
          <a:xfrm>
            <a:off x="525772" y="4940207"/>
            <a:ext cx="190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중고차 시장 규모 </a:t>
            </a:r>
            <a:r>
              <a:rPr lang="en-US" altLang="ko-KR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?</a:t>
            </a:r>
            <a:endParaRPr lang="en-US" sz="1600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839FE3D-36F3-42E0-A05B-E0F318B18AFA}"/>
              </a:ext>
            </a:extLst>
          </p:cNvPr>
          <p:cNvSpPr txBox="1"/>
          <p:nvPr/>
        </p:nvSpPr>
        <p:spPr>
          <a:xfrm>
            <a:off x="497670" y="5185818"/>
            <a:ext cx="18451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\ 39</a:t>
            </a:r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4" name="Oval 31">
            <a:extLst>
              <a:ext uri="{FF2B5EF4-FFF2-40B4-BE49-F238E27FC236}">
                <a16:creationId xmlns:a16="http://schemas.microsoft.com/office/drawing/2014/main" id="{B00AF7EC-FBB5-482A-8E19-68950BCB6A18}"/>
              </a:ext>
            </a:extLst>
          </p:cNvPr>
          <p:cNvSpPr/>
          <p:nvPr/>
        </p:nvSpPr>
        <p:spPr>
          <a:xfrm>
            <a:off x="1216615" y="4240624"/>
            <a:ext cx="570190" cy="560850"/>
          </a:xfrm>
          <a:prstGeom prst="ellipse">
            <a:avLst/>
          </a:prstGeom>
          <a:solidFill>
            <a:srgbClr val="531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100" spc="1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01</a:t>
            </a:r>
          </a:p>
        </p:txBody>
      </p:sp>
      <p:sp>
        <p:nvSpPr>
          <p:cNvPr id="236" name="Oval 32">
            <a:extLst>
              <a:ext uri="{FF2B5EF4-FFF2-40B4-BE49-F238E27FC236}">
                <a16:creationId xmlns:a16="http://schemas.microsoft.com/office/drawing/2014/main" id="{4549F057-2275-443C-9AD8-A696C9B8E990}"/>
              </a:ext>
            </a:extLst>
          </p:cNvPr>
          <p:cNvSpPr/>
          <p:nvPr/>
        </p:nvSpPr>
        <p:spPr>
          <a:xfrm>
            <a:off x="3219125" y="4240624"/>
            <a:ext cx="570190" cy="560850"/>
          </a:xfrm>
          <a:prstGeom prst="ellipse">
            <a:avLst/>
          </a:prstGeom>
          <a:solidFill>
            <a:srgbClr val="531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100" spc="1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02</a:t>
            </a:r>
          </a:p>
        </p:txBody>
      </p:sp>
      <p:sp>
        <p:nvSpPr>
          <p:cNvPr id="238" name="Oval 33">
            <a:extLst>
              <a:ext uri="{FF2B5EF4-FFF2-40B4-BE49-F238E27FC236}">
                <a16:creationId xmlns:a16="http://schemas.microsoft.com/office/drawing/2014/main" id="{32CB2EEE-2C7A-4D2E-9DE2-4E6055A6304C}"/>
              </a:ext>
            </a:extLst>
          </p:cNvPr>
          <p:cNvSpPr/>
          <p:nvPr/>
        </p:nvSpPr>
        <p:spPr>
          <a:xfrm>
            <a:off x="8391510" y="4240624"/>
            <a:ext cx="570190" cy="560850"/>
          </a:xfrm>
          <a:prstGeom prst="ellipse">
            <a:avLst/>
          </a:prstGeom>
          <a:solidFill>
            <a:srgbClr val="531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100" spc="1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03</a:t>
            </a:r>
          </a:p>
        </p:txBody>
      </p:sp>
      <p:sp>
        <p:nvSpPr>
          <p:cNvPr id="240" name="Oval 34">
            <a:extLst>
              <a:ext uri="{FF2B5EF4-FFF2-40B4-BE49-F238E27FC236}">
                <a16:creationId xmlns:a16="http://schemas.microsoft.com/office/drawing/2014/main" id="{FB9ED6D9-EDF7-4581-8192-EDF244194DB2}"/>
              </a:ext>
            </a:extLst>
          </p:cNvPr>
          <p:cNvSpPr/>
          <p:nvPr/>
        </p:nvSpPr>
        <p:spPr>
          <a:xfrm>
            <a:off x="10437553" y="4240624"/>
            <a:ext cx="570190" cy="560850"/>
          </a:xfrm>
          <a:prstGeom prst="ellipse">
            <a:avLst/>
          </a:prstGeom>
          <a:solidFill>
            <a:srgbClr val="531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100" spc="1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04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334461D-2502-4078-BAB9-7447B65FF493}"/>
              </a:ext>
            </a:extLst>
          </p:cNvPr>
          <p:cNvSpPr txBox="1"/>
          <p:nvPr/>
        </p:nvSpPr>
        <p:spPr>
          <a:xfrm>
            <a:off x="2718271" y="4940207"/>
            <a:ext cx="164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2025</a:t>
            </a:r>
            <a:r>
              <a:rPr lang="ko-KR" alt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년에는 </a:t>
            </a:r>
            <a:r>
              <a:rPr lang="en-US" altLang="ko-KR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?</a:t>
            </a:r>
            <a:endParaRPr lang="en-US" sz="1600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26F461A-2481-456B-8DD9-7FF0BEDFFB3F}"/>
              </a:ext>
            </a:extLst>
          </p:cNvPr>
          <p:cNvSpPr txBox="1"/>
          <p:nvPr/>
        </p:nvSpPr>
        <p:spPr>
          <a:xfrm>
            <a:off x="7847566" y="5006969"/>
            <a:ext cx="164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당사자간 거래</a:t>
            </a:r>
            <a:r>
              <a:rPr lang="en-US" altLang="ko-KR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?</a:t>
            </a:r>
            <a:endParaRPr lang="en-US" sz="1600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1A6339-06F7-4A44-9921-2DB2461334EB}"/>
              </a:ext>
            </a:extLst>
          </p:cNvPr>
          <p:cNvSpPr txBox="1"/>
          <p:nvPr/>
        </p:nvSpPr>
        <p:spPr>
          <a:xfrm>
            <a:off x="7748026" y="5173353"/>
            <a:ext cx="1845149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55%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Muli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6DEC71D-D75E-4F51-A837-1ED08B6B1E11}"/>
              </a:ext>
            </a:extLst>
          </p:cNvPr>
          <p:cNvSpPr txBox="1"/>
          <p:nvPr/>
        </p:nvSpPr>
        <p:spPr>
          <a:xfrm>
            <a:off x="9919435" y="5006969"/>
            <a:ext cx="164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반도체 </a:t>
            </a:r>
            <a:r>
              <a:rPr lang="ko-KR" altLang="en-US" sz="1600" spc="100" dirty="0" err="1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수급난</a:t>
            </a:r>
            <a:r>
              <a:rPr lang="ko-KR" altLang="en-US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 </a:t>
            </a:r>
            <a:r>
              <a:rPr lang="en-US" altLang="ko-KR" sz="1600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?</a:t>
            </a:r>
            <a:endParaRPr lang="en-US" sz="1600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9B2834-CCD1-4056-9855-CF5744524C99}"/>
              </a:ext>
            </a:extLst>
          </p:cNvPr>
          <p:cNvSpPr txBox="1"/>
          <p:nvPr/>
        </p:nvSpPr>
        <p:spPr>
          <a:xfrm>
            <a:off x="9956921" y="6366623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139C1-B230-4060-ABCB-1C7C6C74B4CB}"/>
              </a:ext>
            </a:extLst>
          </p:cNvPr>
          <p:cNvSpPr txBox="1"/>
          <p:nvPr/>
        </p:nvSpPr>
        <p:spPr>
          <a:xfrm>
            <a:off x="2535943" y="5185818"/>
            <a:ext cx="18451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\ 50</a:t>
            </a:r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E8464F-CF3F-4192-BF87-BEC9924BB53E}"/>
              </a:ext>
            </a:extLst>
          </p:cNvPr>
          <p:cNvSpPr txBox="1"/>
          <p:nvPr/>
        </p:nvSpPr>
        <p:spPr>
          <a:xfrm>
            <a:off x="9849867" y="5185818"/>
            <a:ext cx="1845149" cy="75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호황</a:t>
            </a:r>
            <a:endParaRPr lang="en-US" sz="3200" dirty="0">
              <a:latin typeface="Mul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5580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7">
            <a:extLst>
              <a:ext uri="{FF2B5EF4-FFF2-40B4-BE49-F238E27FC236}">
                <a16:creationId xmlns:a16="http://schemas.microsoft.com/office/drawing/2014/main" id="{6379243C-6529-41D8-85AA-6989A65E1C35}"/>
              </a:ext>
            </a:extLst>
          </p:cNvPr>
          <p:cNvGrpSpPr/>
          <p:nvPr/>
        </p:nvGrpSpPr>
        <p:grpSpPr>
          <a:xfrm>
            <a:off x="805170" y="1429905"/>
            <a:ext cx="11718637" cy="5233078"/>
            <a:chOff x="228244" y="2108408"/>
            <a:chExt cx="5442003" cy="3694109"/>
          </a:xfrm>
        </p:grpSpPr>
        <p:sp>
          <p:nvSpPr>
            <p:cNvPr id="210" name="Rectangle: Rounded Corners 92">
              <a:extLst>
                <a:ext uri="{FF2B5EF4-FFF2-40B4-BE49-F238E27FC236}">
                  <a16:creationId xmlns:a16="http://schemas.microsoft.com/office/drawing/2014/main" id="{4336E26A-76A8-4EB3-BDB8-AB1DE9970190}"/>
                </a:ext>
              </a:extLst>
            </p:cNvPr>
            <p:cNvSpPr/>
            <p:nvPr/>
          </p:nvSpPr>
          <p:spPr>
            <a:xfrm>
              <a:off x="228244" y="2108408"/>
              <a:ext cx="5053698" cy="3694109"/>
            </a:xfrm>
            <a:prstGeom prst="roundRect">
              <a:avLst>
                <a:gd name="adj" fmla="val 2859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99000" sy="99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1" name="Straight Connector 128">
              <a:extLst>
                <a:ext uri="{FF2B5EF4-FFF2-40B4-BE49-F238E27FC236}">
                  <a16:creationId xmlns:a16="http://schemas.microsoft.com/office/drawing/2014/main" id="{732441DD-EB90-4F66-909D-6B1C7BD051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85" y="2774248"/>
              <a:ext cx="442776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4468159-A56C-49C7-9048-579A214C45AA}"/>
                </a:ext>
              </a:extLst>
            </p:cNvPr>
            <p:cNvSpPr txBox="1"/>
            <p:nvPr/>
          </p:nvSpPr>
          <p:spPr>
            <a:xfrm>
              <a:off x="1167017" y="2421710"/>
              <a:ext cx="2278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accent3"/>
                </a:solidFill>
                <a:latin typeface="Montserrat" panose="00000500000000000000" pitchFamily="50" charset="0"/>
                <a:cs typeface="Catamaran Bold" panose="00000800000000000000" pitchFamily="2" charset="0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A0C7510E-68FB-4223-B13D-6A00873604A2}"/>
              </a:ext>
            </a:extLst>
          </p:cNvPr>
          <p:cNvGrpSpPr/>
          <p:nvPr/>
        </p:nvGrpSpPr>
        <p:grpSpPr>
          <a:xfrm>
            <a:off x="0" y="0"/>
            <a:ext cx="9604977" cy="6858000"/>
            <a:chOff x="0" y="0"/>
            <a:chExt cx="9604977" cy="6858000"/>
          </a:xfrm>
        </p:grpSpPr>
        <p:sp>
          <p:nvSpPr>
            <p:cNvPr id="37" name="Freeform: Shape 6">
              <a:extLst>
                <a:ext uri="{FF2B5EF4-FFF2-40B4-BE49-F238E27FC236}">
                  <a16:creationId xmlns:a16="http://schemas.microsoft.com/office/drawing/2014/main" id="{28CFA67B-4B23-4E71-9991-605CF73E37C0}"/>
                </a:ext>
              </a:extLst>
            </p:cNvPr>
            <p:cNvSpPr/>
            <p:nvPr/>
          </p:nvSpPr>
          <p:spPr>
            <a:xfrm>
              <a:off x="1" y="0"/>
              <a:ext cx="7229427" cy="6858000"/>
            </a:xfrm>
            <a:custGeom>
              <a:avLst/>
              <a:gdLst>
                <a:gd name="connsiteX0" fmla="*/ 1701082 w 7229427"/>
                <a:gd name="connsiteY0" fmla="*/ 0 h 6858000"/>
                <a:gd name="connsiteX1" fmla="*/ 4150872 w 7229427"/>
                <a:gd name="connsiteY1" fmla="*/ 0 h 6858000"/>
                <a:gd name="connsiteX2" fmla="*/ 4207819 w 7229427"/>
                <a:gd name="connsiteY2" fmla="*/ 16158 h 6858000"/>
                <a:gd name="connsiteX3" fmla="*/ 7229427 w 7229427"/>
                <a:gd name="connsiteY3" fmla="*/ 4128057 h 6858000"/>
                <a:gd name="connsiteX4" fmla="*/ 6493448 w 7229427"/>
                <a:gd name="connsiteY4" fmla="*/ 6534344 h 6858000"/>
                <a:gd name="connsiteX5" fmla="*/ 6251325 w 7229427"/>
                <a:gd name="connsiteY5" fmla="*/ 6858000 h 6858000"/>
                <a:gd name="connsiteX6" fmla="*/ 3813273 w 7229427"/>
                <a:gd name="connsiteY6" fmla="*/ 6858000 h 6858000"/>
                <a:gd name="connsiteX7" fmla="*/ 4047526 w 7229427"/>
                <a:gd name="connsiteY7" fmla="*/ 6772517 h 6858000"/>
                <a:gd name="connsiteX8" fmla="*/ 5806566 w 7229427"/>
                <a:gd name="connsiteY8" fmla="*/ 4115678 h 6858000"/>
                <a:gd name="connsiteX9" fmla="*/ 2923746 w 7229427"/>
                <a:gd name="connsiteY9" fmla="*/ 1232858 h 6858000"/>
                <a:gd name="connsiteX10" fmla="*/ 40925 w 7229427"/>
                <a:gd name="connsiteY10" fmla="*/ 4115678 h 6858000"/>
                <a:gd name="connsiteX11" fmla="*/ 1805182 w 7229427"/>
                <a:gd name="connsiteY11" fmla="*/ 6772517 h 6858000"/>
                <a:gd name="connsiteX12" fmla="*/ 2038883 w 7229427"/>
                <a:gd name="connsiteY12" fmla="*/ 6858000 h 6858000"/>
                <a:gd name="connsiteX13" fmla="*/ 0 w 7229427"/>
                <a:gd name="connsiteY13" fmla="*/ 6858000 h 6858000"/>
                <a:gd name="connsiteX14" fmla="*/ 0 w 7229427"/>
                <a:gd name="connsiteY14" fmla="*/ 970040 h 6858000"/>
                <a:gd name="connsiteX15" fmla="*/ 29661 w 7229427"/>
                <a:gd name="connsiteY15" fmla="*/ 941759 h 6858000"/>
                <a:gd name="connsiteX16" fmla="*/ 1644264 w 7229427"/>
                <a:gd name="connsiteY16" fmla="*/ 161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29427" h="6858000">
                  <a:moveTo>
                    <a:pt x="1701082" y="0"/>
                  </a:moveTo>
                  <a:lnTo>
                    <a:pt x="4150872" y="0"/>
                  </a:lnTo>
                  <a:lnTo>
                    <a:pt x="4207819" y="16158"/>
                  </a:lnTo>
                  <a:cubicBezTo>
                    <a:pt x="5963401" y="561835"/>
                    <a:pt x="7229427" y="2197924"/>
                    <a:pt x="7229427" y="4128057"/>
                  </a:cubicBezTo>
                  <a:cubicBezTo>
                    <a:pt x="7229427" y="5018888"/>
                    <a:pt x="6958002" y="5847082"/>
                    <a:pt x="6493448" y="6534344"/>
                  </a:cubicBezTo>
                  <a:lnTo>
                    <a:pt x="6251325" y="6858000"/>
                  </a:lnTo>
                  <a:lnTo>
                    <a:pt x="3813273" y="6858000"/>
                  </a:lnTo>
                  <a:lnTo>
                    <a:pt x="4047526" y="6772517"/>
                  </a:lnTo>
                  <a:cubicBezTo>
                    <a:pt x="5082766" y="6335801"/>
                    <a:pt x="5806566" y="5312737"/>
                    <a:pt x="5806566" y="4115678"/>
                  </a:cubicBezTo>
                  <a:cubicBezTo>
                    <a:pt x="5806566" y="2519613"/>
                    <a:pt x="4519811" y="1232858"/>
                    <a:pt x="2923746" y="1232858"/>
                  </a:cubicBezTo>
                  <a:cubicBezTo>
                    <a:pt x="1327668" y="1232858"/>
                    <a:pt x="40925" y="2531992"/>
                    <a:pt x="40925" y="4115678"/>
                  </a:cubicBezTo>
                  <a:cubicBezTo>
                    <a:pt x="40925" y="5312737"/>
                    <a:pt x="771681" y="6335801"/>
                    <a:pt x="1805182" y="6772517"/>
                  </a:cubicBezTo>
                  <a:lnTo>
                    <a:pt x="2038883" y="6858000"/>
                  </a:lnTo>
                  <a:lnTo>
                    <a:pt x="0" y="6858000"/>
                  </a:lnTo>
                  <a:lnTo>
                    <a:pt x="0" y="970040"/>
                  </a:lnTo>
                  <a:lnTo>
                    <a:pt x="29661" y="941759"/>
                  </a:lnTo>
                  <a:cubicBezTo>
                    <a:pt x="488588" y="524590"/>
                    <a:pt x="1037799" y="205046"/>
                    <a:pt x="1644264" y="16158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7">
              <a:extLst>
                <a:ext uri="{FF2B5EF4-FFF2-40B4-BE49-F238E27FC236}">
                  <a16:creationId xmlns:a16="http://schemas.microsoft.com/office/drawing/2014/main" id="{BB055EEB-509A-466D-8731-ECDD70E68548}"/>
                </a:ext>
              </a:extLst>
            </p:cNvPr>
            <p:cNvSpPr/>
            <p:nvPr/>
          </p:nvSpPr>
          <p:spPr>
            <a:xfrm>
              <a:off x="0" y="6165627"/>
              <a:ext cx="632321" cy="692373"/>
            </a:xfrm>
            <a:custGeom>
              <a:avLst/>
              <a:gdLst>
                <a:gd name="connsiteX0" fmla="*/ 0 w 632321"/>
                <a:gd name="connsiteY0" fmla="*/ 0 h 692373"/>
                <a:gd name="connsiteX1" fmla="*/ 79654 w 632321"/>
                <a:gd name="connsiteY1" fmla="*/ 115034 h 692373"/>
                <a:gd name="connsiteX2" fmla="*/ 481760 w 632321"/>
                <a:gd name="connsiteY2" fmla="*/ 562371 h 692373"/>
                <a:gd name="connsiteX3" fmla="*/ 632321 w 632321"/>
                <a:gd name="connsiteY3" fmla="*/ 692373 h 692373"/>
                <a:gd name="connsiteX4" fmla="*/ 0 w 632321"/>
                <a:gd name="connsiteY4" fmla="*/ 692373 h 6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321" h="692373">
                  <a:moveTo>
                    <a:pt x="0" y="0"/>
                  </a:moveTo>
                  <a:lnTo>
                    <a:pt x="79654" y="115034"/>
                  </a:lnTo>
                  <a:cubicBezTo>
                    <a:pt x="200958" y="275287"/>
                    <a:pt x="335517" y="424930"/>
                    <a:pt x="481760" y="562371"/>
                  </a:cubicBezTo>
                  <a:lnTo>
                    <a:pt x="632321" y="692373"/>
                  </a:lnTo>
                  <a:lnTo>
                    <a:pt x="0" y="692373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10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8">
              <a:extLst>
                <a:ext uri="{FF2B5EF4-FFF2-40B4-BE49-F238E27FC236}">
                  <a16:creationId xmlns:a16="http://schemas.microsoft.com/office/drawing/2014/main" id="{CB09A2C4-80D4-41AA-BB01-D2241B122049}"/>
                </a:ext>
              </a:extLst>
            </p:cNvPr>
            <p:cNvSpPr/>
            <p:nvPr/>
          </p:nvSpPr>
          <p:spPr>
            <a:xfrm>
              <a:off x="1" y="0"/>
              <a:ext cx="2379349" cy="2067996"/>
            </a:xfrm>
            <a:custGeom>
              <a:avLst/>
              <a:gdLst>
                <a:gd name="connsiteX0" fmla="*/ 0 w 2379349"/>
                <a:gd name="connsiteY0" fmla="*/ 0 h 2067996"/>
                <a:gd name="connsiteX1" fmla="*/ 2379349 w 2379349"/>
                <a:gd name="connsiteY1" fmla="*/ 0 h 2067996"/>
                <a:gd name="connsiteX2" fmla="*/ 2379349 w 2379349"/>
                <a:gd name="connsiteY2" fmla="*/ 589482 h 2067996"/>
                <a:gd name="connsiteX3" fmla="*/ 19364 w 2379349"/>
                <a:gd name="connsiteY3" fmla="*/ 2038559 h 2067996"/>
                <a:gd name="connsiteX4" fmla="*/ 0 w 2379349"/>
                <a:gd name="connsiteY4" fmla="*/ 2067996 h 206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349" h="2067996">
                  <a:moveTo>
                    <a:pt x="0" y="0"/>
                  </a:moveTo>
                  <a:lnTo>
                    <a:pt x="2379349" y="0"/>
                  </a:lnTo>
                  <a:lnTo>
                    <a:pt x="2379349" y="589482"/>
                  </a:lnTo>
                  <a:cubicBezTo>
                    <a:pt x="1405004" y="736412"/>
                    <a:pt x="565984" y="1274817"/>
                    <a:pt x="19364" y="2038559"/>
                  </a:cubicBezTo>
                  <a:lnTo>
                    <a:pt x="0" y="2067996"/>
                  </a:ln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4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9">
              <a:extLst>
                <a:ext uri="{FF2B5EF4-FFF2-40B4-BE49-F238E27FC236}">
                  <a16:creationId xmlns:a16="http://schemas.microsoft.com/office/drawing/2014/main" id="{423C5DC3-FEEA-4258-8751-6045E2467238}"/>
                </a:ext>
              </a:extLst>
            </p:cNvPr>
            <p:cNvSpPr/>
            <p:nvPr/>
          </p:nvSpPr>
          <p:spPr>
            <a:xfrm>
              <a:off x="5337439" y="4536350"/>
              <a:ext cx="3129253" cy="2321650"/>
            </a:xfrm>
            <a:custGeom>
              <a:avLst/>
              <a:gdLst>
                <a:gd name="connsiteX0" fmla="*/ 1347592 w 3129253"/>
                <a:gd name="connsiteY0" fmla="*/ 0 h 2321650"/>
                <a:gd name="connsiteX1" fmla="*/ 3129253 w 3129253"/>
                <a:gd name="connsiteY1" fmla="*/ 0 h 2321650"/>
                <a:gd name="connsiteX2" fmla="*/ 2428276 w 3129253"/>
                <a:gd name="connsiteY2" fmla="*/ 2187872 h 2321650"/>
                <a:gd name="connsiteX3" fmla="*/ 2342392 w 3129253"/>
                <a:gd name="connsiteY3" fmla="*/ 2321650 h 2321650"/>
                <a:gd name="connsiteX4" fmla="*/ 0 w 3129253"/>
                <a:gd name="connsiteY4" fmla="*/ 2321650 h 2321650"/>
                <a:gd name="connsiteX5" fmla="*/ 146733 w 3129253"/>
                <a:gd name="connsiteY5" fmla="*/ 2204269 h 2321650"/>
                <a:gd name="connsiteX6" fmla="*/ 1347592 w 3129253"/>
                <a:gd name="connsiteY6" fmla="*/ 0 h 232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9253" h="2321650">
                  <a:moveTo>
                    <a:pt x="1347592" y="0"/>
                  </a:moveTo>
                  <a:lnTo>
                    <a:pt x="3129253" y="0"/>
                  </a:lnTo>
                  <a:cubicBezTo>
                    <a:pt x="3055788" y="792625"/>
                    <a:pt x="2809544" y="1534501"/>
                    <a:pt x="2428276" y="2187872"/>
                  </a:cubicBezTo>
                  <a:lnTo>
                    <a:pt x="2342392" y="2321650"/>
                  </a:lnTo>
                  <a:lnTo>
                    <a:pt x="0" y="2321650"/>
                  </a:lnTo>
                  <a:lnTo>
                    <a:pt x="146733" y="2204269"/>
                  </a:lnTo>
                  <a:cubicBezTo>
                    <a:pt x="783864" y="1652039"/>
                    <a:pt x="1222319" y="876912"/>
                    <a:pt x="1347592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10">
              <a:extLst>
                <a:ext uri="{FF2B5EF4-FFF2-40B4-BE49-F238E27FC236}">
                  <a16:creationId xmlns:a16="http://schemas.microsoft.com/office/drawing/2014/main" id="{8BA80720-4385-4D8C-8C86-40A206A34B9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11">
              <a:extLst>
                <a:ext uri="{FF2B5EF4-FFF2-40B4-BE49-F238E27FC236}">
                  <a16:creationId xmlns:a16="http://schemas.microsoft.com/office/drawing/2014/main" id="{F9A9504A-2FB9-4ECF-9982-DE8E600E9A85}"/>
                </a:ext>
              </a:extLst>
            </p:cNvPr>
            <p:cNvSpPr/>
            <p:nvPr/>
          </p:nvSpPr>
          <p:spPr>
            <a:xfrm>
              <a:off x="3406271" y="4276532"/>
              <a:ext cx="2820965" cy="2581468"/>
            </a:xfrm>
            <a:custGeom>
              <a:avLst/>
              <a:gdLst>
                <a:gd name="connsiteX0" fmla="*/ 1794041 w 2820965"/>
                <a:gd name="connsiteY0" fmla="*/ 0 h 2581468"/>
                <a:gd name="connsiteX1" fmla="*/ 2820965 w 2820965"/>
                <a:gd name="connsiteY1" fmla="*/ 0 h 2581468"/>
                <a:gd name="connsiteX2" fmla="*/ 1337599 w 2820965"/>
                <a:gd name="connsiteY2" fmla="*/ 2567906 h 2581468"/>
                <a:gd name="connsiteX3" fmla="*/ 1312898 w 2820965"/>
                <a:gd name="connsiteY3" fmla="*/ 2581468 h 2581468"/>
                <a:gd name="connsiteX4" fmla="*/ 0 w 2820965"/>
                <a:gd name="connsiteY4" fmla="*/ 2581468 h 2581468"/>
                <a:gd name="connsiteX5" fmla="*/ 0 w 2820965"/>
                <a:gd name="connsiteY5" fmla="*/ 1967245 h 2581468"/>
                <a:gd name="connsiteX6" fmla="*/ 1794041 w 2820965"/>
                <a:gd name="connsiteY6" fmla="*/ 0 h 25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965" h="2581468">
                  <a:moveTo>
                    <a:pt x="1794041" y="0"/>
                  </a:moveTo>
                  <a:lnTo>
                    <a:pt x="2820965" y="0"/>
                  </a:lnTo>
                  <a:cubicBezTo>
                    <a:pt x="2795451" y="1088794"/>
                    <a:pt x="2208522" y="2037235"/>
                    <a:pt x="1337599" y="2567906"/>
                  </a:cubicBezTo>
                  <a:lnTo>
                    <a:pt x="1312898" y="2581468"/>
                  </a:lnTo>
                  <a:lnTo>
                    <a:pt x="0" y="2581468"/>
                  </a:lnTo>
                  <a:lnTo>
                    <a:pt x="0" y="1967245"/>
                  </a:lnTo>
                  <a:cubicBezTo>
                    <a:pt x="977433" y="1831153"/>
                    <a:pt x="1744551" y="1014558"/>
                    <a:pt x="1794041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12">
              <a:extLst>
                <a:ext uri="{FF2B5EF4-FFF2-40B4-BE49-F238E27FC236}">
                  <a16:creationId xmlns:a16="http://schemas.microsoft.com/office/drawing/2014/main" id="{B788D2E7-405B-4B52-868F-11B3518B5CCE}"/>
                </a:ext>
              </a:extLst>
            </p:cNvPr>
            <p:cNvSpPr/>
            <p:nvPr/>
          </p:nvSpPr>
          <p:spPr>
            <a:xfrm>
              <a:off x="0" y="874045"/>
              <a:ext cx="2602060" cy="3006561"/>
            </a:xfrm>
            <a:custGeom>
              <a:avLst/>
              <a:gdLst>
                <a:gd name="connsiteX0" fmla="*/ 2602060 w 2602060"/>
                <a:gd name="connsiteY0" fmla="*/ 0 h 3006561"/>
                <a:gd name="connsiteX1" fmla="*/ 2602060 w 2602060"/>
                <a:gd name="connsiteY1" fmla="*/ 1113539 h 3006561"/>
                <a:gd name="connsiteX2" fmla="*/ 733784 w 2602060"/>
                <a:gd name="connsiteY2" fmla="*/ 3006561 h 3006561"/>
                <a:gd name="connsiteX3" fmla="*/ 0 w 2602060"/>
                <a:gd name="connsiteY3" fmla="*/ 3006561 h 3006561"/>
                <a:gd name="connsiteX4" fmla="*/ 0 w 2602060"/>
                <a:gd name="connsiteY4" fmla="*/ 1751087 h 3006561"/>
                <a:gd name="connsiteX5" fmla="*/ 58636 w 2602060"/>
                <a:gd name="connsiteY5" fmla="*/ 1639875 h 3006561"/>
                <a:gd name="connsiteX6" fmla="*/ 2602060 w 2602060"/>
                <a:gd name="connsiteY6" fmla="*/ 0 h 300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2060" h="3006561">
                  <a:moveTo>
                    <a:pt x="2602060" y="0"/>
                  </a:moveTo>
                  <a:lnTo>
                    <a:pt x="2602060" y="1113539"/>
                  </a:lnTo>
                  <a:cubicBezTo>
                    <a:pt x="1636994" y="1262011"/>
                    <a:pt x="869889" y="2029115"/>
                    <a:pt x="733784" y="3006561"/>
                  </a:cubicBezTo>
                  <a:lnTo>
                    <a:pt x="0" y="3006561"/>
                  </a:lnTo>
                  <a:lnTo>
                    <a:pt x="0" y="1751087"/>
                  </a:lnTo>
                  <a:lnTo>
                    <a:pt x="58636" y="1639875"/>
                  </a:lnTo>
                  <a:cubicBezTo>
                    <a:pt x="582367" y="741640"/>
                    <a:pt x="1513267" y="110585"/>
                    <a:pt x="2602060" y="0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300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Freeform: Shape 13">
              <a:extLst>
                <a:ext uri="{FF2B5EF4-FFF2-40B4-BE49-F238E27FC236}">
                  <a16:creationId xmlns:a16="http://schemas.microsoft.com/office/drawing/2014/main" id="{E898233C-AEB8-4B02-9C13-63CB2D6C9866}"/>
                </a:ext>
              </a:extLst>
            </p:cNvPr>
            <p:cNvSpPr/>
            <p:nvPr/>
          </p:nvSpPr>
          <p:spPr>
            <a:xfrm>
              <a:off x="4880884" y="0"/>
              <a:ext cx="4724093" cy="3398079"/>
            </a:xfrm>
            <a:custGeom>
              <a:avLst/>
              <a:gdLst>
                <a:gd name="connsiteX0" fmla="*/ 0 w 4724093"/>
                <a:gd name="connsiteY0" fmla="*/ 0 h 3398079"/>
                <a:gd name="connsiteX1" fmla="*/ 3392066 w 4724093"/>
                <a:gd name="connsiteY1" fmla="*/ 0 h 3398079"/>
                <a:gd name="connsiteX2" fmla="*/ 3533340 w 4724093"/>
                <a:gd name="connsiteY2" fmla="*/ 190343 h 3398079"/>
                <a:gd name="connsiteX3" fmla="*/ 4724093 w 4724093"/>
                <a:gd name="connsiteY3" fmla="*/ 3398079 h 3398079"/>
                <a:gd name="connsiteX4" fmla="*/ 2521761 w 4724093"/>
                <a:gd name="connsiteY4" fmla="*/ 3398079 h 3398079"/>
                <a:gd name="connsiteX5" fmla="*/ 108506 w 4724093"/>
                <a:gd name="connsiteY5" fmla="*/ 48756 h 339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24093" h="3398079">
                  <a:moveTo>
                    <a:pt x="0" y="0"/>
                  </a:moveTo>
                  <a:lnTo>
                    <a:pt x="3392066" y="0"/>
                  </a:lnTo>
                  <a:lnTo>
                    <a:pt x="3533340" y="190343"/>
                  </a:lnTo>
                  <a:cubicBezTo>
                    <a:pt x="4188196" y="1112999"/>
                    <a:pt x="4612734" y="2210300"/>
                    <a:pt x="4724093" y="3398079"/>
                  </a:cubicBezTo>
                  <a:lnTo>
                    <a:pt x="2521761" y="3398079"/>
                  </a:lnTo>
                  <a:cubicBezTo>
                    <a:pt x="2317613" y="1931920"/>
                    <a:pt x="1389657" y="688462"/>
                    <a:pt x="108506" y="48756"/>
                  </a:cubicBezTo>
                  <a:close/>
                </a:path>
              </a:pathLst>
            </a:custGeom>
            <a:gradFill>
              <a:gsLst>
                <a:gs pos="0">
                  <a:srgbClr val="6C25BF">
                    <a:alpha val="0"/>
                  </a:srgbClr>
                </a:gs>
                <a:gs pos="100000">
                  <a:srgbClr val="5A1F9D">
                    <a:alpha val="5000"/>
                  </a:srgbClr>
                </a:gs>
              </a:gsLst>
              <a:lin ang="108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9" name="Oval 2">
            <a:extLst>
              <a:ext uri="{FF2B5EF4-FFF2-40B4-BE49-F238E27FC236}">
                <a16:creationId xmlns:a16="http://schemas.microsoft.com/office/drawing/2014/main" id="{3D8712DD-60C5-4F08-A3F1-00C02D3BB3BF}"/>
              </a:ext>
            </a:extLst>
          </p:cNvPr>
          <p:cNvSpPr/>
          <p:nvPr/>
        </p:nvSpPr>
        <p:spPr>
          <a:xfrm>
            <a:off x="4384392" y="2308091"/>
            <a:ext cx="3471063" cy="347106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e 3">
            <a:extLst>
              <a:ext uri="{FF2B5EF4-FFF2-40B4-BE49-F238E27FC236}">
                <a16:creationId xmlns:a16="http://schemas.microsoft.com/office/drawing/2014/main" id="{855B2683-F54A-4442-A8D9-93C5C21C4CE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4565189"/>
              <a:gd name="adj2" fmla="val 7724337"/>
            </a:avLst>
          </a:prstGeom>
          <a:solidFill>
            <a:schemeClr val="accent5"/>
          </a:solidFill>
          <a:ln>
            <a:noFill/>
          </a:ln>
          <a:effectLst>
            <a:outerShdw blurRad="152400" dist="38100" dir="990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ie 4">
            <a:extLst>
              <a:ext uri="{FF2B5EF4-FFF2-40B4-BE49-F238E27FC236}">
                <a16:creationId xmlns:a16="http://schemas.microsoft.com/office/drawing/2014/main" id="{86B9BECC-A139-43CB-8AA7-4B1DFBAABC7D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537993"/>
              <a:gd name="adj2" fmla="val 4616453"/>
            </a:avLst>
          </a:prstGeom>
          <a:solidFill>
            <a:srgbClr val="5A1F9D"/>
          </a:solidFill>
          <a:ln>
            <a:noFill/>
          </a:ln>
          <a:effectLst>
            <a:outerShdw blurRad="152400" dist="38100" dir="822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ie 5">
            <a:extLst>
              <a:ext uri="{FF2B5EF4-FFF2-40B4-BE49-F238E27FC236}">
                <a16:creationId xmlns:a16="http://schemas.microsoft.com/office/drawing/2014/main" id="{D841C9BD-A507-411E-B0A1-4FFEFF7FE3D4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20016532"/>
              <a:gd name="adj2" fmla="val 1553444"/>
            </a:avLst>
          </a:prstGeom>
          <a:solidFill>
            <a:srgbClr val="A5A5A5"/>
          </a:solidFill>
          <a:ln>
            <a:noFill/>
          </a:ln>
          <a:effectLst>
            <a:outerShdw blurRad="152400" dist="38100" dir="654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ie 6">
            <a:extLst>
              <a:ext uri="{FF2B5EF4-FFF2-40B4-BE49-F238E27FC236}">
                <a16:creationId xmlns:a16="http://schemas.microsoft.com/office/drawing/2014/main" id="{3D6A127A-CA06-457E-8454-2632A19D2DCA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6946809"/>
              <a:gd name="adj2" fmla="val 20043031"/>
            </a:avLst>
          </a:prstGeom>
          <a:solidFill>
            <a:srgbClr val="4472C4"/>
          </a:solidFill>
          <a:ln>
            <a:noFill/>
          </a:ln>
          <a:effectLst>
            <a:outerShdw blurRad="152400" dist="38100" dir="2160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ie 7">
            <a:extLst>
              <a:ext uri="{FF2B5EF4-FFF2-40B4-BE49-F238E27FC236}">
                <a16:creationId xmlns:a16="http://schemas.microsoft.com/office/drawing/2014/main" id="{B05DA373-8400-4D00-8FF4-C07C518E033C}"/>
              </a:ext>
            </a:extLst>
          </p:cNvPr>
          <p:cNvSpPr/>
          <p:nvPr/>
        </p:nvSpPr>
        <p:spPr>
          <a:xfrm>
            <a:off x="4291124" y="2214823"/>
            <a:ext cx="3657600" cy="3657600"/>
          </a:xfrm>
          <a:prstGeom prst="pie">
            <a:avLst>
              <a:gd name="adj1" fmla="val 13872267"/>
              <a:gd name="adj2" fmla="val 16980744"/>
            </a:avLst>
          </a:prstGeom>
          <a:solidFill>
            <a:srgbClr val="5A1F9D"/>
          </a:solidFill>
          <a:ln>
            <a:noFill/>
          </a:ln>
          <a:effectLst>
            <a:outerShdw blurRad="152400" dist="381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8">
            <a:extLst>
              <a:ext uri="{FF2B5EF4-FFF2-40B4-BE49-F238E27FC236}">
                <a16:creationId xmlns:a16="http://schemas.microsoft.com/office/drawing/2014/main" id="{25BA6044-FB67-431D-AC4D-A959367CF0E7}"/>
              </a:ext>
            </a:extLst>
          </p:cNvPr>
          <p:cNvSpPr/>
          <p:nvPr/>
        </p:nvSpPr>
        <p:spPr>
          <a:xfrm>
            <a:off x="5637155" y="3560854"/>
            <a:ext cx="965539" cy="9655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14">
            <a:extLst>
              <a:ext uri="{FF2B5EF4-FFF2-40B4-BE49-F238E27FC236}">
                <a16:creationId xmlns:a16="http://schemas.microsoft.com/office/drawing/2014/main" id="{3E9DCD6D-3D3E-459A-BD37-E1994BD0C2EE}"/>
              </a:ext>
            </a:extLst>
          </p:cNvPr>
          <p:cNvCxnSpPr>
            <a:stCxn id="94" idx="3"/>
          </p:cNvCxnSpPr>
          <p:nvPr/>
        </p:nvCxnSpPr>
        <p:spPr>
          <a:xfrm>
            <a:off x="6119924" y="22148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5">
            <a:extLst>
              <a:ext uri="{FF2B5EF4-FFF2-40B4-BE49-F238E27FC236}">
                <a16:creationId xmlns:a16="http://schemas.microsoft.com/office/drawing/2014/main" id="{8DDBBF00-08AF-4096-92B3-35E68F934CA7}"/>
              </a:ext>
            </a:extLst>
          </p:cNvPr>
          <p:cNvCxnSpPr/>
          <p:nvPr/>
        </p:nvCxnSpPr>
        <p:spPr>
          <a:xfrm>
            <a:off x="7361134" y="296813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16">
            <a:extLst>
              <a:ext uri="{FF2B5EF4-FFF2-40B4-BE49-F238E27FC236}">
                <a16:creationId xmlns:a16="http://schemas.microsoft.com/office/drawing/2014/main" id="{EA64FC26-A4E9-4D91-813F-9636D5498555}"/>
              </a:ext>
            </a:extLst>
          </p:cNvPr>
          <p:cNvCxnSpPr/>
          <p:nvPr/>
        </p:nvCxnSpPr>
        <p:spPr>
          <a:xfrm>
            <a:off x="7765249" y="3936233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7">
            <a:extLst>
              <a:ext uri="{FF2B5EF4-FFF2-40B4-BE49-F238E27FC236}">
                <a16:creationId xmlns:a16="http://schemas.microsoft.com/office/drawing/2014/main" id="{EB078AF7-AF43-4E26-AFC6-9E7C78AA9626}"/>
              </a:ext>
            </a:extLst>
          </p:cNvPr>
          <p:cNvCxnSpPr/>
          <p:nvPr/>
        </p:nvCxnSpPr>
        <p:spPr>
          <a:xfrm>
            <a:off x="7361134" y="4904328"/>
            <a:ext cx="12530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18">
            <a:extLst>
              <a:ext uri="{FF2B5EF4-FFF2-40B4-BE49-F238E27FC236}">
                <a16:creationId xmlns:a16="http://schemas.microsoft.com/office/drawing/2014/main" id="{57A62399-6A3A-4E5D-9AC2-76994DCB8DAC}"/>
              </a:ext>
            </a:extLst>
          </p:cNvPr>
          <p:cNvCxnSpPr/>
          <p:nvPr/>
        </p:nvCxnSpPr>
        <p:spPr>
          <a:xfrm>
            <a:off x="6119924" y="5872423"/>
            <a:ext cx="19553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24">
            <a:extLst>
              <a:ext uri="{FF2B5EF4-FFF2-40B4-BE49-F238E27FC236}">
                <a16:creationId xmlns:a16="http://schemas.microsoft.com/office/drawing/2014/main" id="{C40B198C-2439-483C-B150-76546C36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57" y="3040993"/>
            <a:ext cx="2032965" cy="2032965"/>
          </a:xfrm>
          <a:prstGeom prst="rect">
            <a:avLst/>
          </a:prstGeom>
        </p:spPr>
      </p:pic>
      <p:grpSp>
        <p:nvGrpSpPr>
          <p:cNvPr id="107" name="Graphic 1">
            <a:extLst>
              <a:ext uri="{FF2B5EF4-FFF2-40B4-BE49-F238E27FC236}">
                <a16:creationId xmlns:a16="http://schemas.microsoft.com/office/drawing/2014/main" id="{2D971F0A-2B7A-4654-AEF7-E9963346D08E}"/>
              </a:ext>
            </a:extLst>
          </p:cNvPr>
          <p:cNvGrpSpPr>
            <a:grpSpLocks noChangeAspect="1"/>
          </p:cNvGrpSpPr>
          <p:nvPr/>
        </p:nvGrpSpPr>
        <p:grpSpPr>
          <a:xfrm>
            <a:off x="5628140" y="2488120"/>
            <a:ext cx="457340" cy="457200"/>
            <a:chOff x="10453400" y="271462"/>
            <a:chExt cx="932497" cy="932211"/>
          </a:xfrm>
          <a:solidFill>
            <a:schemeClr val="bg2"/>
          </a:solidFill>
        </p:grpSpPr>
        <p:sp>
          <p:nvSpPr>
            <p:cNvPr id="108" name="Freeform: Shape 56">
              <a:extLst>
                <a:ext uri="{FF2B5EF4-FFF2-40B4-BE49-F238E27FC236}">
                  <a16:creationId xmlns:a16="http://schemas.microsoft.com/office/drawing/2014/main" id="{12D25CD8-A86A-4FAD-A93A-621E9022E5B3}"/>
                </a:ext>
              </a:extLst>
            </p:cNvPr>
            <p:cNvSpPr/>
            <p:nvPr/>
          </p:nvSpPr>
          <p:spPr>
            <a:xfrm>
              <a:off x="10815446" y="338137"/>
              <a:ext cx="57626" cy="135255"/>
            </a:xfrm>
            <a:custGeom>
              <a:avLst/>
              <a:gdLst>
                <a:gd name="connsiteX0" fmla="*/ 26575 w 57626"/>
                <a:gd name="connsiteY0" fmla="*/ 135255 h 135255"/>
                <a:gd name="connsiteX1" fmla="*/ 57627 w 57626"/>
                <a:gd name="connsiteY1" fmla="*/ 135255 h 135255"/>
                <a:gd name="connsiteX2" fmla="*/ 57627 w 57626"/>
                <a:gd name="connsiteY2" fmla="*/ 42005 h 135255"/>
                <a:gd name="connsiteX3" fmla="*/ 53055 w 57626"/>
                <a:gd name="connsiteY3" fmla="*/ 31052 h 135255"/>
                <a:gd name="connsiteX4" fmla="*/ 22003 w 57626"/>
                <a:gd name="connsiteY4" fmla="*/ 0 h 135255"/>
                <a:gd name="connsiteX5" fmla="*/ 0 w 57626"/>
                <a:gd name="connsiteY5" fmla="*/ 22003 h 135255"/>
                <a:gd name="connsiteX6" fmla="*/ 26480 w 57626"/>
                <a:gd name="connsiteY6" fmla="*/ 48482 h 135255"/>
                <a:gd name="connsiteX7" fmla="*/ 26480 w 57626"/>
                <a:gd name="connsiteY7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26" h="135255">
                  <a:moveTo>
                    <a:pt x="26575" y="135255"/>
                  </a:moveTo>
                  <a:lnTo>
                    <a:pt x="57627" y="135255"/>
                  </a:lnTo>
                  <a:lnTo>
                    <a:pt x="57627" y="42005"/>
                  </a:lnTo>
                  <a:cubicBezTo>
                    <a:pt x="57627" y="37909"/>
                    <a:pt x="56007" y="33909"/>
                    <a:pt x="53055" y="31052"/>
                  </a:cubicBezTo>
                  <a:lnTo>
                    <a:pt x="22003" y="0"/>
                  </a:lnTo>
                  <a:lnTo>
                    <a:pt x="0" y="22003"/>
                  </a:lnTo>
                  <a:lnTo>
                    <a:pt x="26480" y="48482"/>
                  </a:lnTo>
                  <a:lnTo>
                    <a:pt x="26480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57">
              <a:extLst>
                <a:ext uri="{FF2B5EF4-FFF2-40B4-BE49-F238E27FC236}">
                  <a16:creationId xmlns:a16="http://schemas.microsoft.com/office/drawing/2014/main" id="{7ACF2837-4CE9-4FE4-8F82-B829C0B23AFC}"/>
                </a:ext>
              </a:extLst>
            </p:cNvPr>
            <p:cNvSpPr/>
            <p:nvPr/>
          </p:nvSpPr>
          <p:spPr>
            <a:xfrm>
              <a:off x="10608944" y="742092"/>
              <a:ext cx="57530" cy="104108"/>
            </a:xfrm>
            <a:custGeom>
              <a:avLst/>
              <a:gdLst>
                <a:gd name="connsiteX0" fmla="*/ 4572 w 57530"/>
                <a:gd name="connsiteY0" fmla="*/ 31051 h 104108"/>
                <a:gd name="connsiteX1" fmla="*/ 0 w 57530"/>
                <a:gd name="connsiteY1" fmla="*/ 42005 h 104108"/>
                <a:gd name="connsiteX2" fmla="*/ 0 w 57530"/>
                <a:gd name="connsiteY2" fmla="*/ 104108 h 104108"/>
                <a:gd name="connsiteX3" fmla="*/ 31052 w 57530"/>
                <a:gd name="connsiteY3" fmla="*/ 104108 h 104108"/>
                <a:gd name="connsiteX4" fmla="*/ 31052 w 57530"/>
                <a:gd name="connsiteY4" fmla="*/ 48482 h 104108"/>
                <a:gd name="connsiteX5" fmla="*/ 57530 w 57530"/>
                <a:gd name="connsiteY5" fmla="*/ 22003 h 104108"/>
                <a:gd name="connsiteX6" fmla="*/ 35528 w 57530"/>
                <a:gd name="connsiteY6" fmla="*/ 0 h 104108"/>
                <a:gd name="connsiteX7" fmla="*/ 4572 w 57530"/>
                <a:gd name="connsiteY7" fmla="*/ 31051 h 1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0" h="104108">
                  <a:moveTo>
                    <a:pt x="4572" y="31051"/>
                  </a:moveTo>
                  <a:cubicBezTo>
                    <a:pt x="1619" y="34004"/>
                    <a:pt x="0" y="37909"/>
                    <a:pt x="0" y="42005"/>
                  </a:cubicBezTo>
                  <a:lnTo>
                    <a:pt x="0" y="104108"/>
                  </a:lnTo>
                  <a:lnTo>
                    <a:pt x="31052" y="104108"/>
                  </a:lnTo>
                  <a:lnTo>
                    <a:pt x="31052" y="48482"/>
                  </a:lnTo>
                  <a:lnTo>
                    <a:pt x="57530" y="22003"/>
                  </a:lnTo>
                  <a:lnTo>
                    <a:pt x="35528" y="0"/>
                  </a:lnTo>
                  <a:lnTo>
                    <a:pt x="4572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58">
              <a:extLst>
                <a:ext uri="{FF2B5EF4-FFF2-40B4-BE49-F238E27FC236}">
                  <a16:creationId xmlns:a16="http://schemas.microsoft.com/office/drawing/2014/main" id="{F895547A-645D-4F70-A2CD-E3874F615176}"/>
                </a:ext>
              </a:extLst>
            </p:cNvPr>
            <p:cNvSpPr/>
            <p:nvPr/>
          </p:nvSpPr>
          <p:spPr>
            <a:xfrm>
              <a:off x="10546841" y="737520"/>
              <a:ext cx="31051" cy="62103"/>
            </a:xfrm>
            <a:custGeom>
              <a:avLst/>
              <a:gdLst>
                <a:gd name="connsiteX0" fmla="*/ 0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0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0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0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59">
              <a:extLst>
                <a:ext uri="{FF2B5EF4-FFF2-40B4-BE49-F238E27FC236}">
                  <a16:creationId xmlns:a16="http://schemas.microsoft.com/office/drawing/2014/main" id="{97A41499-FB40-4F65-BCC2-1F9833556071}"/>
                </a:ext>
              </a:extLst>
            </p:cNvPr>
            <p:cNvSpPr/>
            <p:nvPr/>
          </p:nvSpPr>
          <p:spPr>
            <a:xfrm>
              <a:off x="10453400" y="271462"/>
              <a:ext cx="932497" cy="932211"/>
            </a:xfrm>
            <a:custGeom>
              <a:avLst/>
              <a:gdLst>
                <a:gd name="connsiteX0" fmla="*/ 926116 w 932497"/>
                <a:gd name="connsiteY0" fmla="*/ 422624 h 932211"/>
                <a:gd name="connsiteX1" fmla="*/ 870204 w 932497"/>
                <a:gd name="connsiteY1" fmla="*/ 380714 h 932211"/>
                <a:gd name="connsiteX2" fmla="*/ 870204 w 932497"/>
                <a:gd name="connsiteY2" fmla="*/ 233077 h 932211"/>
                <a:gd name="connsiteX3" fmla="*/ 864775 w 932497"/>
                <a:gd name="connsiteY3" fmla="*/ 221266 h 932211"/>
                <a:gd name="connsiteX4" fmla="*/ 761429 w 932497"/>
                <a:gd name="connsiteY4" fmla="*/ 132683 h 932211"/>
                <a:gd name="connsiteX5" fmla="*/ 761429 w 932497"/>
                <a:gd name="connsiteY5" fmla="*/ 77724 h 932211"/>
                <a:gd name="connsiteX6" fmla="*/ 753618 w 932497"/>
                <a:gd name="connsiteY6" fmla="*/ 64198 h 932211"/>
                <a:gd name="connsiteX7" fmla="*/ 644843 w 932497"/>
                <a:gd name="connsiteY7" fmla="*/ 2096 h 932211"/>
                <a:gd name="connsiteX8" fmla="*/ 637032 w 932497"/>
                <a:gd name="connsiteY8" fmla="*/ 0 h 932211"/>
                <a:gd name="connsiteX9" fmla="*/ 528257 w 932497"/>
                <a:gd name="connsiteY9" fmla="*/ 0 h 932211"/>
                <a:gd name="connsiteX10" fmla="*/ 516160 w 932497"/>
                <a:gd name="connsiteY10" fmla="*/ 5810 h 932211"/>
                <a:gd name="connsiteX11" fmla="*/ 466154 w 932497"/>
                <a:gd name="connsiteY11" fmla="*/ 68390 h 932211"/>
                <a:gd name="connsiteX12" fmla="*/ 416148 w 932497"/>
                <a:gd name="connsiteY12" fmla="*/ 5810 h 932211"/>
                <a:gd name="connsiteX13" fmla="*/ 404051 w 932497"/>
                <a:gd name="connsiteY13" fmla="*/ 0 h 932211"/>
                <a:gd name="connsiteX14" fmla="*/ 295275 w 932497"/>
                <a:gd name="connsiteY14" fmla="*/ 0 h 932211"/>
                <a:gd name="connsiteX15" fmla="*/ 287465 w 932497"/>
                <a:gd name="connsiteY15" fmla="*/ 2096 h 932211"/>
                <a:gd name="connsiteX16" fmla="*/ 178689 w 932497"/>
                <a:gd name="connsiteY16" fmla="*/ 64198 h 932211"/>
                <a:gd name="connsiteX17" fmla="*/ 170879 w 932497"/>
                <a:gd name="connsiteY17" fmla="*/ 77724 h 932211"/>
                <a:gd name="connsiteX18" fmla="*/ 170879 w 932497"/>
                <a:gd name="connsiteY18" fmla="*/ 132683 h 932211"/>
                <a:gd name="connsiteX19" fmla="*/ 67533 w 932497"/>
                <a:gd name="connsiteY19" fmla="*/ 221266 h 932211"/>
                <a:gd name="connsiteX20" fmla="*/ 62103 w 932497"/>
                <a:gd name="connsiteY20" fmla="*/ 233077 h 932211"/>
                <a:gd name="connsiteX21" fmla="*/ 62103 w 932497"/>
                <a:gd name="connsiteY21" fmla="*/ 380714 h 932211"/>
                <a:gd name="connsiteX22" fmla="*/ 6191 w 932497"/>
                <a:gd name="connsiteY22" fmla="*/ 422624 h 932211"/>
                <a:gd name="connsiteX23" fmla="*/ 0 w 932497"/>
                <a:gd name="connsiteY23" fmla="*/ 435007 h 932211"/>
                <a:gd name="connsiteX24" fmla="*/ 0 w 932497"/>
                <a:gd name="connsiteY24" fmla="*/ 590360 h 932211"/>
                <a:gd name="connsiteX25" fmla="*/ 5335 w 932497"/>
                <a:gd name="connsiteY25" fmla="*/ 602075 h 932211"/>
                <a:gd name="connsiteX26" fmla="*/ 124302 w 932497"/>
                <a:gd name="connsiteY26" fmla="*/ 706184 h 932211"/>
                <a:gd name="connsiteX27" fmla="*/ 124302 w 932497"/>
                <a:gd name="connsiteY27" fmla="*/ 807911 h 932211"/>
                <a:gd name="connsiteX28" fmla="*/ 127254 w 932497"/>
                <a:gd name="connsiteY28" fmla="*/ 816959 h 932211"/>
                <a:gd name="connsiteX29" fmla="*/ 204978 w 932497"/>
                <a:gd name="connsiteY29" fmla="*/ 925735 h 932211"/>
                <a:gd name="connsiteX30" fmla="*/ 217646 w 932497"/>
                <a:gd name="connsiteY30" fmla="*/ 932212 h 932211"/>
                <a:gd name="connsiteX31" fmla="*/ 372999 w 932497"/>
                <a:gd name="connsiteY31" fmla="*/ 932212 h 932211"/>
                <a:gd name="connsiteX32" fmla="*/ 383001 w 932497"/>
                <a:gd name="connsiteY32" fmla="*/ 928592 h 932211"/>
                <a:gd name="connsiteX33" fmla="*/ 466249 w 932497"/>
                <a:gd name="connsiteY33" fmla="*/ 859155 h 932211"/>
                <a:gd name="connsiteX34" fmla="*/ 549498 w 932497"/>
                <a:gd name="connsiteY34" fmla="*/ 928497 h 932211"/>
                <a:gd name="connsiteX35" fmla="*/ 559498 w 932497"/>
                <a:gd name="connsiteY35" fmla="*/ 932117 h 932211"/>
                <a:gd name="connsiteX36" fmla="*/ 714852 w 932497"/>
                <a:gd name="connsiteY36" fmla="*/ 932117 h 932211"/>
                <a:gd name="connsiteX37" fmla="*/ 727520 w 932497"/>
                <a:gd name="connsiteY37" fmla="*/ 925640 h 932211"/>
                <a:gd name="connsiteX38" fmla="*/ 805244 w 932497"/>
                <a:gd name="connsiteY38" fmla="*/ 816864 h 932211"/>
                <a:gd name="connsiteX39" fmla="*/ 808196 w 932497"/>
                <a:gd name="connsiteY39" fmla="*/ 807815 h 932211"/>
                <a:gd name="connsiteX40" fmla="*/ 808196 w 932497"/>
                <a:gd name="connsiteY40" fmla="*/ 706184 h 932211"/>
                <a:gd name="connsiteX41" fmla="*/ 927164 w 932497"/>
                <a:gd name="connsiteY41" fmla="*/ 602075 h 932211"/>
                <a:gd name="connsiteX42" fmla="*/ 932498 w 932497"/>
                <a:gd name="connsiteY42" fmla="*/ 590360 h 932211"/>
                <a:gd name="connsiteX43" fmla="*/ 932498 w 932497"/>
                <a:gd name="connsiteY43" fmla="*/ 435007 h 932211"/>
                <a:gd name="connsiteX44" fmla="*/ 926116 w 932497"/>
                <a:gd name="connsiteY44" fmla="*/ 422624 h 932211"/>
                <a:gd name="connsiteX45" fmla="*/ 901255 w 932497"/>
                <a:gd name="connsiteY45" fmla="*/ 583311 h 932211"/>
                <a:gd name="connsiteX46" fmla="*/ 793242 w 932497"/>
                <a:gd name="connsiteY46" fmla="*/ 677894 h 932211"/>
                <a:gd name="connsiteX47" fmla="*/ 772477 w 932497"/>
                <a:gd name="connsiteY47" fmla="*/ 657130 h 932211"/>
                <a:gd name="connsiteX48" fmla="*/ 761524 w 932497"/>
                <a:gd name="connsiteY48" fmla="*/ 652558 h 932211"/>
                <a:gd name="connsiteX49" fmla="*/ 696563 w 932497"/>
                <a:gd name="connsiteY49" fmla="*/ 652558 h 932211"/>
                <a:gd name="connsiteX50" fmla="*/ 637127 w 932497"/>
                <a:gd name="connsiteY50" fmla="*/ 624173 h 932211"/>
                <a:gd name="connsiteX51" fmla="*/ 608743 w 932497"/>
                <a:gd name="connsiteY51" fmla="*/ 683609 h 932211"/>
                <a:gd name="connsiteX52" fmla="*/ 668179 w 932497"/>
                <a:gd name="connsiteY52" fmla="*/ 711994 h 932211"/>
                <a:gd name="connsiteX53" fmla="*/ 696563 w 932497"/>
                <a:gd name="connsiteY53" fmla="*/ 683609 h 932211"/>
                <a:gd name="connsiteX54" fmla="*/ 755142 w 932497"/>
                <a:gd name="connsiteY54" fmla="*/ 683609 h 932211"/>
                <a:gd name="connsiteX55" fmla="*/ 777146 w 932497"/>
                <a:gd name="connsiteY55" fmla="*/ 705612 h 932211"/>
                <a:gd name="connsiteX56" fmla="*/ 777146 w 932497"/>
                <a:gd name="connsiteY56" fmla="*/ 802958 h 932211"/>
                <a:gd name="connsiteX57" fmla="*/ 707041 w 932497"/>
                <a:gd name="connsiteY57" fmla="*/ 901160 h 932211"/>
                <a:gd name="connsiteX58" fmla="*/ 637318 w 932497"/>
                <a:gd name="connsiteY58" fmla="*/ 901160 h 932211"/>
                <a:gd name="connsiteX59" fmla="*/ 637318 w 932497"/>
                <a:gd name="connsiteY59" fmla="*/ 829913 h 932211"/>
                <a:gd name="connsiteX60" fmla="*/ 663798 w 932497"/>
                <a:gd name="connsiteY60" fmla="*/ 803434 h 932211"/>
                <a:gd name="connsiteX61" fmla="*/ 641795 w 932497"/>
                <a:gd name="connsiteY61" fmla="*/ 781431 h 932211"/>
                <a:gd name="connsiteX62" fmla="*/ 610743 w 932497"/>
                <a:gd name="connsiteY62" fmla="*/ 812483 h 932211"/>
                <a:gd name="connsiteX63" fmla="*/ 606171 w 932497"/>
                <a:gd name="connsiteY63" fmla="*/ 823436 h 932211"/>
                <a:gd name="connsiteX64" fmla="*/ 606171 w 932497"/>
                <a:gd name="connsiteY64" fmla="*/ 901160 h 932211"/>
                <a:gd name="connsiteX65" fmla="*/ 565214 w 932497"/>
                <a:gd name="connsiteY65" fmla="*/ 901160 h 932211"/>
                <a:gd name="connsiteX66" fmla="*/ 491396 w 932497"/>
                <a:gd name="connsiteY66" fmla="*/ 839629 h 932211"/>
                <a:gd name="connsiteX67" fmla="*/ 537877 w 932497"/>
                <a:gd name="connsiteY67" fmla="*/ 804767 h 932211"/>
                <a:gd name="connsiteX68" fmla="*/ 544068 w 932497"/>
                <a:gd name="connsiteY68" fmla="*/ 792385 h 932211"/>
                <a:gd name="connsiteX69" fmla="*/ 544068 w 932497"/>
                <a:gd name="connsiteY69" fmla="*/ 699135 h 932211"/>
                <a:gd name="connsiteX70" fmla="*/ 513016 w 932497"/>
                <a:gd name="connsiteY70" fmla="*/ 699135 h 932211"/>
                <a:gd name="connsiteX71" fmla="*/ 513016 w 932497"/>
                <a:gd name="connsiteY71" fmla="*/ 784574 h 932211"/>
                <a:gd name="connsiteX72" fmla="*/ 466439 w 932497"/>
                <a:gd name="connsiteY72" fmla="*/ 819531 h 932211"/>
                <a:gd name="connsiteX73" fmla="*/ 419863 w 932497"/>
                <a:gd name="connsiteY73" fmla="*/ 784574 h 932211"/>
                <a:gd name="connsiteX74" fmla="*/ 419863 w 932497"/>
                <a:gd name="connsiteY74" fmla="*/ 699135 h 932211"/>
                <a:gd name="connsiteX75" fmla="*/ 388811 w 932497"/>
                <a:gd name="connsiteY75" fmla="*/ 699135 h 932211"/>
                <a:gd name="connsiteX76" fmla="*/ 388811 w 932497"/>
                <a:gd name="connsiteY76" fmla="*/ 792385 h 932211"/>
                <a:gd name="connsiteX77" fmla="*/ 395001 w 932497"/>
                <a:gd name="connsiteY77" fmla="*/ 804767 h 932211"/>
                <a:gd name="connsiteX78" fmla="*/ 441484 w 932497"/>
                <a:gd name="connsiteY78" fmla="*/ 839629 h 932211"/>
                <a:gd name="connsiteX79" fmla="*/ 367665 w 932497"/>
                <a:gd name="connsiteY79" fmla="*/ 901160 h 932211"/>
                <a:gd name="connsiteX80" fmla="*/ 326708 w 932497"/>
                <a:gd name="connsiteY80" fmla="*/ 901160 h 932211"/>
                <a:gd name="connsiteX81" fmla="*/ 326708 w 932497"/>
                <a:gd name="connsiteY81" fmla="*/ 823436 h 932211"/>
                <a:gd name="connsiteX82" fmla="*/ 322136 w 932497"/>
                <a:gd name="connsiteY82" fmla="*/ 812483 h 932211"/>
                <a:gd name="connsiteX83" fmla="*/ 291085 w 932497"/>
                <a:gd name="connsiteY83" fmla="*/ 781431 h 932211"/>
                <a:gd name="connsiteX84" fmla="*/ 269081 w 932497"/>
                <a:gd name="connsiteY84" fmla="*/ 803434 h 932211"/>
                <a:gd name="connsiteX85" fmla="*/ 295561 w 932497"/>
                <a:gd name="connsiteY85" fmla="*/ 829913 h 932211"/>
                <a:gd name="connsiteX86" fmla="*/ 295561 w 932497"/>
                <a:gd name="connsiteY86" fmla="*/ 901160 h 932211"/>
                <a:gd name="connsiteX87" fmla="*/ 225839 w 932497"/>
                <a:gd name="connsiteY87" fmla="*/ 901160 h 932211"/>
                <a:gd name="connsiteX88" fmla="*/ 155734 w 932497"/>
                <a:gd name="connsiteY88" fmla="*/ 802958 h 932211"/>
                <a:gd name="connsiteX89" fmla="*/ 155734 w 932497"/>
                <a:gd name="connsiteY89" fmla="*/ 705517 h 932211"/>
                <a:gd name="connsiteX90" fmla="*/ 177737 w 932497"/>
                <a:gd name="connsiteY90" fmla="*/ 683514 h 932211"/>
                <a:gd name="connsiteX91" fmla="*/ 236316 w 932497"/>
                <a:gd name="connsiteY91" fmla="*/ 683514 h 932211"/>
                <a:gd name="connsiteX92" fmla="*/ 295752 w 932497"/>
                <a:gd name="connsiteY92" fmla="*/ 711899 h 932211"/>
                <a:gd name="connsiteX93" fmla="*/ 324136 w 932497"/>
                <a:gd name="connsiteY93" fmla="*/ 652463 h 932211"/>
                <a:gd name="connsiteX94" fmla="*/ 264700 w 932497"/>
                <a:gd name="connsiteY94" fmla="*/ 624078 h 932211"/>
                <a:gd name="connsiteX95" fmla="*/ 236316 w 932497"/>
                <a:gd name="connsiteY95" fmla="*/ 652463 h 932211"/>
                <a:gd name="connsiteX96" fmla="*/ 171355 w 932497"/>
                <a:gd name="connsiteY96" fmla="*/ 652463 h 932211"/>
                <a:gd name="connsiteX97" fmla="*/ 160402 w 932497"/>
                <a:gd name="connsiteY97" fmla="*/ 657035 h 932211"/>
                <a:gd name="connsiteX98" fmla="*/ 139637 w 932497"/>
                <a:gd name="connsiteY98" fmla="*/ 677799 h 932211"/>
                <a:gd name="connsiteX99" fmla="*/ 31623 w 932497"/>
                <a:gd name="connsiteY99" fmla="*/ 583216 h 932211"/>
                <a:gd name="connsiteX100" fmla="*/ 31623 w 932497"/>
                <a:gd name="connsiteY100" fmla="*/ 442817 h 932211"/>
                <a:gd name="connsiteX101" fmla="*/ 83439 w 932497"/>
                <a:gd name="connsiteY101" fmla="*/ 403955 h 932211"/>
                <a:gd name="connsiteX102" fmla="*/ 171450 w 932497"/>
                <a:gd name="connsiteY102" fmla="*/ 403955 h 932211"/>
                <a:gd name="connsiteX103" fmla="*/ 182404 w 932497"/>
                <a:gd name="connsiteY103" fmla="*/ 399383 h 932211"/>
                <a:gd name="connsiteX104" fmla="*/ 213646 w 932497"/>
                <a:gd name="connsiteY104" fmla="*/ 368237 h 932211"/>
                <a:gd name="connsiteX105" fmla="*/ 233649 w 932497"/>
                <a:gd name="connsiteY105" fmla="*/ 372904 h 932211"/>
                <a:gd name="connsiteX106" fmla="*/ 280226 w 932497"/>
                <a:gd name="connsiteY106" fmla="*/ 326326 h 932211"/>
                <a:gd name="connsiteX107" fmla="*/ 233649 w 932497"/>
                <a:gd name="connsiteY107" fmla="*/ 279749 h 932211"/>
                <a:gd name="connsiteX108" fmla="*/ 187071 w 932497"/>
                <a:gd name="connsiteY108" fmla="*/ 326326 h 932211"/>
                <a:gd name="connsiteX109" fmla="*/ 191738 w 932497"/>
                <a:gd name="connsiteY109" fmla="*/ 346329 h 932211"/>
                <a:gd name="connsiteX110" fmla="*/ 165069 w 932497"/>
                <a:gd name="connsiteY110" fmla="*/ 372999 h 932211"/>
                <a:gd name="connsiteX111" fmla="*/ 93822 w 932497"/>
                <a:gd name="connsiteY111" fmla="*/ 372999 h 932211"/>
                <a:gd name="connsiteX112" fmla="*/ 93822 w 932497"/>
                <a:gd name="connsiteY112" fmla="*/ 240221 h 932211"/>
                <a:gd name="connsiteX113" fmla="*/ 110871 w 932497"/>
                <a:gd name="connsiteY113" fmla="*/ 225552 h 932211"/>
                <a:gd name="connsiteX114" fmla="*/ 140398 w 932497"/>
                <a:gd name="connsiteY114" fmla="*/ 255080 h 932211"/>
                <a:gd name="connsiteX115" fmla="*/ 140398 w 932497"/>
                <a:gd name="connsiteY115" fmla="*/ 310801 h 932211"/>
                <a:gd name="connsiteX116" fmla="*/ 171450 w 932497"/>
                <a:gd name="connsiteY116" fmla="*/ 310801 h 932211"/>
                <a:gd name="connsiteX117" fmla="*/ 171450 w 932497"/>
                <a:gd name="connsiteY117" fmla="*/ 248603 h 932211"/>
                <a:gd name="connsiteX118" fmla="*/ 166878 w 932497"/>
                <a:gd name="connsiteY118" fmla="*/ 237649 h 932211"/>
                <a:gd name="connsiteX119" fmla="*/ 134493 w 932497"/>
                <a:gd name="connsiteY119" fmla="*/ 205264 h 932211"/>
                <a:gd name="connsiteX120" fmla="*/ 186119 w 932497"/>
                <a:gd name="connsiteY120" fmla="*/ 160973 h 932211"/>
                <a:gd name="connsiteX121" fmla="*/ 222504 w 932497"/>
                <a:gd name="connsiteY121" fmla="*/ 197358 h 932211"/>
                <a:gd name="connsiteX122" fmla="*/ 233458 w 932497"/>
                <a:gd name="connsiteY122" fmla="*/ 201930 h 932211"/>
                <a:gd name="connsiteX123" fmla="*/ 251842 w 932497"/>
                <a:gd name="connsiteY123" fmla="*/ 201930 h 932211"/>
                <a:gd name="connsiteX124" fmla="*/ 311278 w 932497"/>
                <a:gd name="connsiteY124" fmla="*/ 230315 h 932211"/>
                <a:gd name="connsiteX125" fmla="*/ 339662 w 932497"/>
                <a:gd name="connsiteY125" fmla="*/ 170879 h 932211"/>
                <a:gd name="connsiteX126" fmla="*/ 280226 w 932497"/>
                <a:gd name="connsiteY126" fmla="*/ 142494 h 932211"/>
                <a:gd name="connsiteX127" fmla="*/ 251842 w 932497"/>
                <a:gd name="connsiteY127" fmla="*/ 170879 h 932211"/>
                <a:gd name="connsiteX128" fmla="*/ 239840 w 932497"/>
                <a:gd name="connsiteY128" fmla="*/ 170879 h 932211"/>
                <a:gd name="connsiteX129" fmla="*/ 202216 w 932497"/>
                <a:gd name="connsiteY129" fmla="*/ 133350 h 932211"/>
                <a:gd name="connsiteX130" fmla="*/ 202216 w 932497"/>
                <a:gd name="connsiteY130" fmla="*/ 86678 h 932211"/>
                <a:gd name="connsiteX131" fmla="*/ 299562 w 932497"/>
                <a:gd name="connsiteY131" fmla="*/ 31052 h 932211"/>
                <a:gd name="connsiteX132" fmla="*/ 396716 w 932497"/>
                <a:gd name="connsiteY132" fmla="*/ 31052 h 932211"/>
                <a:gd name="connsiteX133" fmla="*/ 454248 w 932497"/>
                <a:gd name="connsiteY133" fmla="*/ 102870 h 932211"/>
                <a:gd name="connsiteX134" fmla="*/ 476917 w 932497"/>
                <a:gd name="connsiteY134" fmla="*/ 104394 h 932211"/>
                <a:gd name="connsiteX135" fmla="*/ 478441 w 932497"/>
                <a:gd name="connsiteY135" fmla="*/ 102870 h 932211"/>
                <a:gd name="connsiteX136" fmla="*/ 535877 w 932497"/>
                <a:gd name="connsiteY136" fmla="*/ 31052 h 932211"/>
                <a:gd name="connsiteX137" fmla="*/ 633032 w 932497"/>
                <a:gd name="connsiteY137" fmla="*/ 31052 h 932211"/>
                <a:gd name="connsiteX138" fmla="*/ 730378 w 932497"/>
                <a:gd name="connsiteY138" fmla="*/ 86678 h 932211"/>
                <a:gd name="connsiteX139" fmla="*/ 730378 w 932497"/>
                <a:gd name="connsiteY139" fmla="*/ 133350 h 932211"/>
                <a:gd name="connsiteX140" fmla="*/ 692848 w 932497"/>
                <a:gd name="connsiteY140" fmla="*/ 170879 h 932211"/>
                <a:gd name="connsiteX141" fmla="*/ 680847 w 932497"/>
                <a:gd name="connsiteY141" fmla="*/ 170879 h 932211"/>
                <a:gd name="connsiteX142" fmla="*/ 621411 w 932497"/>
                <a:gd name="connsiteY142" fmla="*/ 142494 h 932211"/>
                <a:gd name="connsiteX143" fmla="*/ 593027 w 932497"/>
                <a:gd name="connsiteY143" fmla="*/ 201930 h 932211"/>
                <a:gd name="connsiteX144" fmla="*/ 652463 w 932497"/>
                <a:gd name="connsiteY144" fmla="*/ 230315 h 932211"/>
                <a:gd name="connsiteX145" fmla="*/ 680847 w 932497"/>
                <a:gd name="connsiteY145" fmla="*/ 201930 h 932211"/>
                <a:gd name="connsiteX146" fmla="*/ 699231 w 932497"/>
                <a:gd name="connsiteY146" fmla="*/ 201930 h 932211"/>
                <a:gd name="connsiteX147" fmla="*/ 710185 w 932497"/>
                <a:gd name="connsiteY147" fmla="*/ 197358 h 932211"/>
                <a:gd name="connsiteX148" fmla="*/ 746570 w 932497"/>
                <a:gd name="connsiteY148" fmla="*/ 160973 h 932211"/>
                <a:gd name="connsiteX149" fmla="*/ 798195 w 932497"/>
                <a:gd name="connsiteY149" fmla="*/ 205264 h 932211"/>
                <a:gd name="connsiteX150" fmla="*/ 765810 w 932497"/>
                <a:gd name="connsiteY150" fmla="*/ 237649 h 932211"/>
                <a:gd name="connsiteX151" fmla="*/ 761238 w 932497"/>
                <a:gd name="connsiteY151" fmla="*/ 248603 h 932211"/>
                <a:gd name="connsiteX152" fmla="*/ 761238 w 932497"/>
                <a:gd name="connsiteY152" fmla="*/ 310706 h 932211"/>
                <a:gd name="connsiteX153" fmla="*/ 792290 w 932497"/>
                <a:gd name="connsiteY153" fmla="*/ 310706 h 932211"/>
                <a:gd name="connsiteX154" fmla="*/ 792290 w 932497"/>
                <a:gd name="connsiteY154" fmla="*/ 254984 h 932211"/>
                <a:gd name="connsiteX155" fmla="*/ 821817 w 932497"/>
                <a:gd name="connsiteY155" fmla="*/ 225457 h 932211"/>
                <a:gd name="connsiteX156" fmla="*/ 838867 w 932497"/>
                <a:gd name="connsiteY156" fmla="*/ 240125 h 932211"/>
                <a:gd name="connsiteX157" fmla="*/ 838867 w 932497"/>
                <a:gd name="connsiteY157" fmla="*/ 372809 h 932211"/>
                <a:gd name="connsiteX158" fmla="*/ 767621 w 932497"/>
                <a:gd name="connsiteY158" fmla="*/ 372809 h 932211"/>
                <a:gd name="connsiteX159" fmla="*/ 740950 w 932497"/>
                <a:gd name="connsiteY159" fmla="*/ 346139 h 932211"/>
                <a:gd name="connsiteX160" fmla="*/ 745617 w 932497"/>
                <a:gd name="connsiteY160" fmla="*/ 326136 h 932211"/>
                <a:gd name="connsiteX161" fmla="*/ 699040 w 932497"/>
                <a:gd name="connsiteY161" fmla="*/ 279559 h 932211"/>
                <a:gd name="connsiteX162" fmla="*/ 652463 w 932497"/>
                <a:gd name="connsiteY162" fmla="*/ 326136 h 932211"/>
                <a:gd name="connsiteX163" fmla="*/ 699040 w 932497"/>
                <a:gd name="connsiteY163" fmla="*/ 372713 h 932211"/>
                <a:gd name="connsiteX164" fmla="*/ 719042 w 932497"/>
                <a:gd name="connsiteY164" fmla="*/ 368046 h 932211"/>
                <a:gd name="connsiteX165" fmla="*/ 750284 w 932497"/>
                <a:gd name="connsiteY165" fmla="*/ 399288 h 932211"/>
                <a:gd name="connsiteX166" fmla="*/ 761238 w 932497"/>
                <a:gd name="connsiteY166" fmla="*/ 403860 h 932211"/>
                <a:gd name="connsiteX167" fmla="*/ 849249 w 932497"/>
                <a:gd name="connsiteY167" fmla="*/ 403860 h 932211"/>
                <a:gd name="connsiteX168" fmla="*/ 901065 w 932497"/>
                <a:gd name="connsiteY168" fmla="*/ 442722 h 932211"/>
                <a:gd name="connsiteX169" fmla="*/ 901065 w 932497"/>
                <a:gd name="connsiteY169" fmla="*/ 583311 h 932211"/>
                <a:gd name="connsiteX170" fmla="*/ 668274 w 932497"/>
                <a:gd name="connsiteY170" fmla="*/ 668084 h 932211"/>
                <a:gd name="connsiteX171" fmla="*/ 652749 w 932497"/>
                <a:gd name="connsiteY171" fmla="*/ 683609 h 932211"/>
                <a:gd name="connsiteX172" fmla="*/ 637223 w 932497"/>
                <a:gd name="connsiteY172" fmla="*/ 668084 h 932211"/>
                <a:gd name="connsiteX173" fmla="*/ 652749 w 932497"/>
                <a:gd name="connsiteY173" fmla="*/ 652558 h 932211"/>
                <a:gd name="connsiteX174" fmla="*/ 668274 w 932497"/>
                <a:gd name="connsiteY174" fmla="*/ 668084 h 932211"/>
                <a:gd name="connsiteX175" fmla="*/ 264319 w 932497"/>
                <a:gd name="connsiteY175" fmla="*/ 668084 h 932211"/>
                <a:gd name="connsiteX176" fmla="*/ 279845 w 932497"/>
                <a:gd name="connsiteY176" fmla="*/ 652558 h 932211"/>
                <a:gd name="connsiteX177" fmla="*/ 295370 w 932497"/>
                <a:gd name="connsiteY177" fmla="*/ 668084 h 932211"/>
                <a:gd name="connsiteX178" fmla="*/ 279845 w 932497"/>
                <a:gd name="connsiteY178" fmla="*/ 683609 h 932211"/>
                <a:gd name="connsiteX179" fmla="*/ 264319 w 932497"/>
                <a:gd name="connsiteY179" fmla="*/ 668084 h 932211"/>
                <a:gd name="connsiteX180" fmla="*/ 217741 w 932497"/>
                <a:gd name="connsiteY180" fmla="*/ 326231 h 932211"/>
                <a:gd name="connsiteX181" fmla="*/ 233267 w 932497"/>
                <a:gd name="connsiteY181" fmla="*/ 310706 h 932211"/>
                <a:gd name="connsiteX182" fmla="*/ 248793 w 932497"/>
                <a:gd name="connsiteY182" fmla="*/ 326231 h 932211"/>
                <a:gd name="connsiteX183" fmla="*/ 233267 w 932497"/>
                <a:gd name="connsiteY183" fmla="*/ 341757 h 932211"/>
                <a:gd name="connsiteX184" fmla="*/ 217741 w 932497"/>
                <a:gd name="connsiteY184" fmla="*/ 326231 h 932211"/>
                <a:gd name="connsiteX185" fmla="*/ 279845 w 932497"/>
                <a:gd name="connsiteY185" fmla="*/ 186404 h 932211"/>
                <a:gd name="connsiteX186" fmla="*/ 295370 w 932497"/>
                <a:gd name="connsiteY186" fmla="*/ 170879 h 932211"/>
                <a:gd name="connsiteX187" fmla="*/ 310896 w 932497"/>
                <a:gd name="connsiteY187" fmla="*/ 186404 h 932211"/>
                <a:gd name="connsiteX188" fmla="*/ 295370 w 932497"/>
                <a:gd name="connsiteY188" fmla="*/ 201930 h 932211"/>
                <a:gd name="connsiteX189" fmla="*/ 279845 w 932497"/>
                <a:gd name="connsiteY189" fmla="*/ 186404 h 932211"/>
                <a:gd name="connsiteX190" fmla="*/ 652749 w 932497"/>
                <a:gd name="connsiteY190" fmla="*/ 186404 h 932211"/>
                <a:gd name="connsiteX191" fmla="*/ 637223 w 932497"/>
                <a:gd name="connsiteY191" fmla="*/ 201930 h 932211"/>
                <a:gd name="connsiteX192" fmla="*/ 621697 w 932497"/>
                <a:gd name="connsiteY192" fmla="*/ 186404 h 932211"/>
                <a:gd name="connsiteX193" fmla="*/ 637223 w 932497"/>
                <a:gd name="connsiteY193" fmla="*/ 170879 h 932211"/>
                <a:gd name="connsiteX194" fmla="*/ 652749 w 932497"/>
                <a:gd name="connsiteY194" fmla="*/ 186404 h 932211"/>
                <a:gd name="connsiteX195" fmla="*/ 699326 w 932497"/>
                <a:gd name="connsiteY195" fmla="*/ 341757 h 932211"/>
                <a:gd name="connsiteX196" fmla="*/ 683800 w 932497"/>
                <a:gd name="connsiteY196" fmla="*/ 326231 h 932211"/>
                <a:gd name="connsiteX197" fmla="*/ 699326 w 932497"/>
                <a:gd name="connsiteY197" fmla="*/ 310706 h 932211"/>
                <a:gd name="connsiteX198" fmla="*/ 714852 w 932497"/>
                <a:gd name="connsiteY198" fmla="*/ 326231 h 932211"/>
                <a:gd name="connsiteX199" fmla="*/ 699326 w 932497"/>
                <a:gd name="connsiteY199" fmla="*/ 341757 h 93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32497" h="932211">
                  <a:moveTo>
                    <a:pt x="926116" y="422624"/>
                  </a:moveTo>
                  <a:lnTo>
                    <a:pt x="870204" y="380714"/>
                  </a:lnTo>
                  <a:lnTo>
                    <a:pt x="870204" y="233077"/>
                  </a:lnTo>
                  <a:cubicBezTo>
                    <a:pt x="870204" y="228505"/>
                    <a:pt x="868204" y="224219"/>
                    <a:pt x="864775" y="221266"/>
                  </a:cubicBezTo>
                  <a:lnTo>
                    <a:pt x="761429" y="132683"/>
                  </a:lnTo>
                  <a:lnTo>
                    <a:pt x="761429" y="77724"/>
                  </a:lnTo>
                  <a:cubicBezTo>
                    <a:pt x="761429" y="72200"/>
                    <a:pt x="758476" y="67056"/>
                    <a:pt x="753618" y="64198"/>
                  </a:cubicBezTo>
                  <a:lnTo>
                    <a:pt x="644843" y="2096"/>
                  </a:lnTo>
                  <a:cubicBezTo>
                    <a:pt x="642462" y="762"/>
                    <a:pt x="639795" y="0"/>
                    <a:pt x="637032" y="0"/>
                  </a:cubicBezTo>
                  <a:lnTo>
                    <a:pt x="528257" y="0"/>
                  </a:lnTo>
                  <a:cubicBezTo>
                    <a:pt x="523495" y="0"/>
                    <a:pt x="519113" y="2096"/>
                    <a:pt x="516160" y="5810"/>
                  </a:cubicBezTo>
                  <a:lnTo>
                    <a:pt x="466154" y="68390"/>
                  </a:lnTo>
                  <a:lnTo>
                    <a:pt x="416148" y="5810"/>
                  </a:lnTo>
                  <a:cubicBezTo>
                    <a:pt x="413195" y="2096"/>
                    <a:pt x="408718" y="0"/>
                    <a:pt x="404051" y="0"/>
                  </a:cubicBezTo>
                  <a:lnTo>
                    <a:pt x="295275" y="0"/>
                  </a:lnTo>
                  <a:cubicBezTo>
                    <a:pt x="292514" y="0"/>
                    <a:pt x="289846" y="667"/>
                    <a:pt x="287465" y="2096"/>
                  </a:cubicBezTo>
                  <a:lnTo>
                    <a:pt x="178689" y="64198"/>
                  </a:lnTo>
                  <a:cubicBezTo>
                    <a:pt x="173831" y="66961"/>
                    <a:pt x="170879" y="72104"/>
                    <a:pt x="170879" y="77724"/>
                  </a:cubicBezTo>
                  <a:lnTo>
                    <a:pt x="170879" y="132683"/>
                  </a:lnTo>
                  <a:lnTo>
                    <a:pt x="67533" y="221266"/>
                  </a:lnTo>
                  <a:cubicBezTo>
                    <a:pt x="64104" y="224219"/>
                    <a:pt x="62103" y="228505"/>
                    <a:pt x="62103" y="233077"/>
                  </a:cubicBezTo>
                  <a:lnTo>
                    <a:pt x="62103" y="380714"/>
                  </a:lnTo>
                  <a:lnTo>
                    <a:pt x="6191" y="422624"/>
                  </a:lnTo>
                  <a:cubicBezTo>
                    <a:pt x="2286" y="425577"/>
                    <a:pt x="0" y="430149"/>
                    <a:pt x="0" y="435007"/>
                  </a:cubicBezTo>
                  <a:lnTo>
                    <a:pt x="0" y="590360"/>
                  </a:lnTo>
                  <a:cubicBezTo>
                    <a:pt x="0" y="594836"/>
                    <a:pt x="1905" y="599123"/>
                    <a:pt x="5335" y="602075"/>
                  </a:cubicBezTo>
                  <a:lnTo>
                    <a:pt x="124302" y="706184"/>
                  </a:lnTo>
                  <a:lnTo>
                    <a:pt x="124302" y="807911"/>
                  </a:lnTo>
                  <a:cubicBezTo>
                    <a:pt x="124302" y="811149"/>
                    <a:pt x="125349" y="814292"/>
                    <a:pt x="127254" y="816959"/>
                  </a:cubicBezTo>
                  <a:lnTo>
                    <a:pt x="204978" y="925735"/>
                  </a:lnTo>
                  <a:cubicBezTo>
                    <a:pt x="207932" y="929831"/>
                    <a:pt x="212599" y="932212"/>
                    <a:pt x="217646" y="932212"/>
                  </a:cubicBezTo>
                  <a:lnTo>
                    <a:pt x="372999" y="932212"/>
                  </a:lnTo>
                  <a:cubicBezTo>
                    <a:pt x="376619" y="932212"/>
                    <a:pt x="380143" y="930974"/>
                    <a:pt x="383001" y="928592"/>
                  </a:cubicBezTo>
                  <a:lnTo>
                    <a:pt x="466249" y="859155"/>
                  </a:lnTo>
                  <a:lnTo>
                    <a:pt x="549498" y="928497"/>
                  </a:lnTo>
                  <a:cubicBezTo>
                    <a:pt x="552259" y="930878"/>
                    <a:pt x="555784" y="932117"/>
                    <a:pt x="559498" y="932117"/>
                  </a:cubicBezTo>
                  <a:lnTo>
                    <a:pt x="714852" y="932117"/>
                  </a:lnTo>
                  <a:cubicBezTo>
                    <a:pt x="719900" y="932117"/>
                    <a:pt x="724567" y="929735"/>
                    <a:pt x="727520" y="925640"/>
                  </a:cubicBezTo>
                  <a:lnTo>
                    <a:pt x="805244" y="816864"/>
                  </a:lnTo>
                  <a:cubicBezTo>
                    <a:pt x="807148" y="814197"/>
                    <a:pt x="808196" y="811054"/>
                    <a:pt x="808196" y="807815"/>
                  </a:cubicBezTo>
                  <a:lnTo>
                    <a:pt x="808196" y="706184"/>
                  </a:lnTo>
                  <a:lnTo>
                    <a:pt x="927164" y="602075"/>
                  </a:lnTo>
                  <a:cubicBezTo>
                    <a:pt x="930498" y="599123"/>
                    <a:pt x="932498" y="594836"/>
                    <a:pt x="932498" y="590360"/>
                  </a:cubicBezTo>
                  <a:lnTo>
                    <a:pt x="932498" y="435007"/>
                  </a:lnTo>
                  <a:cubicBezTo>
                    <a:pt x="932402" y="430149"/>
                    <a:pt x="930117" y="425482"/>
                    <a:pt x="926116" y="422624"/>
                  </a:cubicBezTo>
                  <a:close/>
                  <a:moveTo>
                    <a:pt x="901255" y="583311"/>
                  </a:moveTo>
                  <a:lnTo>
                    <a:pt x="793242" y="677894"/>
                  </a:lnTo>
                  <a:lnTo>
                    <a:pt x="772477" y="657130"/>
                  </a:lnTo>
                  <a:cubicBezTo>
                    <a:pt x="769525" y="654177"/>
                    <a:pt x="765620" y="652558"/>
                    <a:pt x="761524" y="652558"/>
                  </a:cubicBezTo>
                  <a:lnTo>
                    <a:pt x="696563" y="652558"/>
                  </a:lnTo>
                  <a:cubicBezTo>
                    <a:pt x="687991" y="628269"/>
                    <a:pt x="661321" y="615601"/>
                    <a:pt x="637127" y="624173"/>
                  </a:cubicBezTo>
                  <a:cubicBezTo>
                    <a:pt x="612839" y="632746"/>
                    <a:pt x="600170" y="659416"/>
                    <a:pt x="608743" y="683609"/>
                  </a:cubicBezTo>
                  <a:cubicBezTo>
                    <a:pt x="617316" y="707898"/>
                    <a:pt x="643985" y="720566"/>
                    <a:pt x="668179" y="711994"/>
                  </a:cubicBezTo>
                  <a:cubicBezTo>
                    <a:pt x="681419" y="707327"/>
                    <a:pt x="691896" y="696849"/>
                    <a:pt x="696563" y="683609"/>
                  </a:cubicBezTo>
                  <a:lnTo>
                    <a:pt x="755142" y="683609"/>
                  </a:lnTo>
                  <a:lnTo>
                    <a:pt x="777146" y="705612"/>
                  </a:lnTo>
                  <a:lnTo>
                    <a:pt x="777146" y="802958"/>
                  </a:lnTo>
                  <a:lnTo>
                    <a:pt x="707041" y="901160"/>
                  </a:lnTo>
                  <a:lnTo>
                    <a:pt x="637318" y="901160"/>
                  </a:lnTo>
                  <a:lnTo>
                    <a:pt x="637318" y="829913"/>
                  </a:lnTo>
                  <a:lnTo>
                    <a:pt x="663798" y="803434"/>
                  </a:lnTo>
                  <a:lnTo>
                    <a:pt x="641795" y="781431"/>
                  </a:lnTo>
                  <a:lnTo>
                    <a:pt x="610743" y="812483"/>
                  </a:lnTo>
                  <a:cubicBezTo>
                    <a:pt x="607791" y="815435"/>
                    <a:pt x="606171" y="819340"/>
                    <a:pt x="606171" y="823436"/>
                  </a:cubicBezTo>
                  <a:lnTo>
                    <a:pt x="606171" y="901160"/>
                  </a:lnTo>
                  <a:lnTo>
                    <a:pt x="565214" y="901160"/>
                  </a:lnTo>
                  <a:lnTo>
                    <a:pt x="491396" y="839629"/>
                  </a:lnTo>
                  <a:lnTo>
                    <a:pt x="537877" y="804767"/>
                  </a:lnTo>
                  <a:cubicBezTo>
                    <a:pt x="541782" y="801815"/>
                    <a:pt x="544068" y="797243"/>
                    <a:pt x="544068" y="792385"/>
                  </a:cubicBezTo>
                  <a:lnTo>
                    <a:pt x="544068" y="699135"/>
                  </a:lnTo>
                  <a:lnTo>
                    <a:pt x="513016" y="699135"/>
                  </a:lnTo>
                  <a:lnTo>
                    <a:pt x="513016" y="784574"/>
                  </a:lnTo>
                  <a:lnTo>
                    <a:pt x="466439" y="819531"/>
                  </a:lnTo>
                  <a:lnTo>
                    <a:pt x="419863" y="784574"/>
                  </a:lnTo>
                  <a:lnTo>
                    <a:pt x="419863" y="699135"/>
                  </a:lnTo>
                  <a:lnTo>
                    <a:pt x="388811" y="699135"/>
                  </a:lnTo>
                  <a:lnTo>
                    <a:pt x="388811" y="792385"/>
                  </a:lnTo>
                  <a:cubicBezTo>
                    <a:pt x="388811" y="797243"/>
                    <a:pt x="391097" y="801910"/>
                    <a:pt x="395001" y="804767"/>
                  </a:cubicBezTo>
                  <a:lnTo>
                    <a:pt x="441484" y="839629"/>
                  </a:lnTo>
                  <a:lnTo>
                    <a:pt x="367665" y="901160"/>
                  </a:lnTo>
                  <a:lnTo>
                    <a:pt x="326708" y="901160"/>
                  </a:lnTo>
                  <a:lnTo>
                    <a:pt x="326708" y="823436"/>
                  </a:lnTo>
                  <a:cubicBezTo>
                    <a:pt x="326708" y="819340"/>
                    <a:pt x="325088" y="815340"/>
                    <a:pt x="322136" y="812483"/>
                  </a:cubicBezTo>
                  <a:lnTo>
                    <a:pt x="291085" y="781431"/>
                  </a:lnTo>
                  <a:lnTo>
                    <a:pt x="269081" y="803434"/>
                  </a:lnTo>
                  <a:lnTo>
                    <a:pt x="295561" y="829913"/>
                  </a:lnTo>
                  <a:lnTo>
                    <a:pt x="295561" y="901160"/>
                  </a:lnTo>
                  <a:lnTo>
                    <a:pt x="225839" y="901160"/>
                  </a:lnTo>
                  <a:lnTo>
                    <a:pt x="155734" y="802958"/>
                  </a:lnTo>
                  <a:lnTo>
                    <a:pt x="155734" y="705517"/>
                  </a:lnTo>
                  <a:lnTo>
                    <a:pt x="177737" y="683514"/>
                  </a:lnTo>
                  <a:lnTo>
                    <a:pt x="236316" y="683514"/>
                  </a:lnTo>
                  <a:cubicBezTo>
                    <a:pt x="244889" y="707803"/>
                    <a:pt x="271558" y="720471"/>
                    <a:pt x="295752" y="711899"/>
                  </a:cubicBezTo>
                  <a:cubicBezTo>
                    <a:pt x="320040" y="703326"/>
                    <a:pt x="332709" y="676656"/>
                    <a:pt x="324136" y="652463"/>
                  </a:cubicBezTo>
                  <a:cubicBezTo>
                    <a:pt x="315563" y="628174"/>
                    <a:pt x="288894" y="615506"/>
                    <a:pt x="264700" y="624078"/>
                  </a:cubicBezTo>
                  <a:cubicBezTo>
                    <a:pt x="251460" y="628745"/>
                    <a:pt x="240983" y="639223"/>
                    <a:pt x="236316" y="652463"/>
                  </a:cubicBezTo>
                  <a:lnTo>
                    <a:pt x="171355" y="652463"/>
                  </a:lnTo>
                  <a:cubicBezTo>
                    <a:pt x="167260" y="652463"/>
                    <a:pt x="163259" y="654082"/>
                    <a:pt x="160402" y="657035"/>
                  </a:cubicBezTo>
                  <a:lnTo>
                    <a:pt x="139637" y="677799"/>
                  </a:lnTo>
                  <a:lnTo>
                    <a:pt x="31623" y="583216"/>
                  </a:lnTo>
                  <a:lnTo>
                    <a:pt x="31623" y="442817"/>
                  </a:lnTo>
                  <a:lnTo>
                    <a:pt x="83439" y="403955"/>
                  </a:lnTo>
                  <a:lnTo>
                    <a:pt x="171450" y="403955"/>
                  </a:lnTo>
                  <a:cubicBezTo>
                    <a:pt x="175546" y="403955"/>
                    <a:pt x="179546" y="402336"/>
                    <a:pt x="182404" y="399383"/>
                  </a:cubicBezTo>
                  <a:lnTo>
                    <a:pt x="213646" y="368237"/>
                  </a:lnTo>
                  <a:cubicBezTo>
                    <a:pt x="219838" y="371285"/>
                    <a:pt x="226695" y="372904"/>
                    <a:pt x="233649" y="372904"/>
                  </a:cubicBezTo>
                  <a:cubicBezTo>
                    <a:pt x="259366" y="372904"/>
                    <a:pt x="280226" y="352044"/>
                    <a:pt x="280226" y="326326"/>
                  </a:cubicBezTo>
                  <a:cubicBezTo>
                    <a:pt x="280226" y="300609"/>
                    <a:pt x="259366" y="279749"/>
                    <a:pt x="233649" y="279749"/>
                  </a:cubicBezTo>
                  <a:cubicBezTo>
                    <a:pt x="207932" y="279749"/>
                    <a:pt x="187071" y="300609"/>
                    <a:pt x="187071" y="326326"/>
                  </a:cubicBezTo>
                  <a:cubicBezTo>
                    <a:pt x="187071" y="333280"/>
                    <a:pt x="188691" y="340043"/>
                    <a:pt x="191738" y="346329"/>
                  </a:cubicBezTo>
                  <a:lnTo>
                    <a:pt x="165069" y="372999"/>
                  </a:lnTo>
                  <a:lnTo>
                    <a:pt x="93822" y="372999"/>
                  </a:lnTo>
                  <a:lnTo>
                    <a:pt x="93822" y="240221"/>
                  </a:lnTo>
                  <a:lnTo>
                    <a:pt x="110871" y="225552"/>
                  </a:lnTo>
                  <a:lnTo>
                    <a:pt x="140398" y="255080"/>
                  </a:lnTo>
                  <a:lnTo>
                    <a:pt x="140398" y="310801"/>
                  </a:lnTo>
                  <a:lnTo>
                    <a:pt x="171450" y="310801"/>
                  </a:lnTo>
                  <a:lnTo>
                    <a:pt x="171450" y="248603"/>
                  </a:lnTo>
                  <a:cubicBezTo>
                    <a:pt x="171450" y="244507"/>
                    <a:pt x="169832" y="240506"/>
                    <a:pt x="166878" y="237649"/>
                  </a:cubicBezTo>
                  <a:lnTo>
                    <a:pt x="134493" y="205264"/>
                  </a:lnTo>
                  <a:lnTo>
                    <a:pt x="186119" y="160973"/>
                  </a:lnTo>
                  <a:lnTo>
                    <a:pt x="222504" y="197358"/>
                  </a:lnTo>
                  <a:cubicBezTo>
                    <a:pt x="225457" y="200311"/>
                    <a:pt x="229363" y="201930"/>
                    <a:pt x="233458" y="201930"/>
                  </a:cubicBezTo>
                  <a:lnTo>
                    <a:pt x="251842" y="201930"/>
                  </a:lnTo>
                  <a:cubicBezTo>
                    <a:pt x="260414" y="226219"/>
                    <a:pt x="287084" y="238887"/>
                    <a:pt x="311278" y="230315"/>
                  </a:cubicBezTo>
                  <a:cubicBezTo>
                    <a:pt x="335566" y="221742"/>
                    <a:pt x="348235" y="195072"/>
                    <a:pt x="339662" y="170879"/>
                  </a:cubicBezTo>
                  <a:cubicBezTo>
                    <a:pt x="331089" y="146590"/>
                    <a:pt x="304420" y="133922"/>
                    <a:pt x="280226" y="142494"/>
                  </a:cubicBezTo>
                  <a:cubicBezTo>
                    <a:pt x="266986" y="147161"/>
                    <a:pt x="256509" y="157639"/>
                    <a:pt x="251842" y="170879"/>
                  </a:cubicBezTo>
                  <a:lnTo>
                    <a:pt x="239840" y="170879"/>
                  </a:lnTo>
                  <a:lnTo>
                    <a:pt x="202216" y="133350"/>
                  </a:lnTo>
                  <a:lnTo>
                    <a:pt x="202216" y="86678"/>
                  </a:lnTo>
                  <a:lnTo>
                    <a:pt x="299562" y="31052"/>
                  </a:lnTo>
                  <a:lnTo>
                    <a:pt x="396716" y="31052"/>
                  </a:lnTo>
                  <a:lnTo>
                    <a:pt x="454248" y="102870"/>
                  </a:lnTo>
                  <a:cubicBezTo>
                    <a:pt x="460058" y="109538"/>
                    <a:pt x="470249" y="110300"/>
                    <a:pt x="476917" y="104394"/>
                  </a:cubicBezTo>
                  <a:cubicBezTo>
                    <a:pt x="477488" y="103918"/>
                    <a:pt x="477965" y="103346"/>
                    <a:pt x="478441" y="102870"/>
                  </a:cubicBezTo>
                  <a:lnTo>
                    <a:pt x="535877" y="31052"/>
                  </a:lnTo>
                  <a:lnTo>
                    <a:pt x="633032" y="31052"/>
                  </a:lnTo>
                  <a:lnTo>
                    <a:pt x="730378" y="86678"/>
                  </a:lnTo>
                  <a:lnTo>
                    <a:pt x="730378" y="133350"/>
                  </a:lnTo>
                  <a:lnTo>
                    <a:pt x="692848" y="170879"/>
                  </a:lnTo>
                  <a:lnTo>
                    <a:pt x="680847" y="170879"/>
                  </a:lnTo>
                  <a:cubicBezTo>
                    <a:pt x="672275" y="146590"/>
                    <a:pt x="645605" y="133922"/>
                    <a:pt x="621411" y="142494"/>
                  </a:cubicBezTo>
                  <a:cubicBezTo>
                    <a:pt x="597123" y="151067"/>
                    <a:pt x="584454" y="177737"/>
                    <a:pt x="593027" y="201930"/>
                  </a:cubicBezTo>
                  <a:cubicBezTo>
                    <a:pt x="601599" y="226219"/>
                    <a:pt x="628270" y="238887"/>
                    <a:pt x="652463" y="230315"/>
                  </a:cubicBezTo>
                  <a:cubicBezTo>
                    <a:pt x="665702" y="225647"/>
                    <a:pt x="676180" y="215170"/>
                    <a:pt x="680847" y="201930"/>
                  </a:cubicBezTo>
                  <a:lnTo>
                    <a:pt x="699231" y="201930"/>
                  </a:lnTo>
                  <a:cubicBezTo>
                    <a:pt x="703327" y="201930"/>
                    <a:pt x="707327" y="200311"/>
                    <a:pt x="710185" y="197358"/>
                  </a:cubicBezTo>
                  <a:lnTo>
                    <a:pt x="746570" y="160973"/>
                  </a:lnTo>
                  <a:lnTo>
                    <a:pt x="798195" y="205264"/>
                  </a:lnTo>
                  <a:lnTo>
                    <a:pt x="765810" y="237649"/>
                  </a:lnTo>
                  <a:cubicBezTo>
                    <a:pt x="762858" y="240602"/>
                    <a:pt x="761238" y="244507"/>
                    <a:pt x="761238" y="248603"/>
                  </a:cubicBezTo>
                  <a:lnTo>
                    <a:pt x="761238" y="310706"/>
                  </a:lnTo>
                  <a:lnTo>
                    <a:pt x="792290" y="310706"/>
                  </a:lnTo>
                  <a:lnTo>
                    <a:pt x="792290" y="254984"/>
                  </a:lnTo>
                  <a:lnTo>
                    <a:pt x="821817" y="225457"/>
                  </a:lnTo>
                  <a:lnTo>
                    <a:pt x="838867" y="240125"/>
                  </a:lnTo>
                  <a:lnTo>
                    <a:pt x="838867" y="372809"/>
                  </a:lnTo>
                  <a:lnTo>
                    <a:pt x="767621" y="372809"/>
                  </a:lnTo>
                  <a:lnTo>
                    <a:pt x="740950" y="346139"/>
                  </a:lnTo>
                  <a:cubicBezTo>
                    <a:pt x="743998" y="339947"/>
                    <a:pt x="745617" y="333089"/>
                    <a:pt x="745617" y="326136"/>
                  </a:cubicBezTo>
                  <a:cubicBezTo>
                    <a:pt x="745617" y="300419"/>
                    <a:pt x="724758" y="279559"/>
                    <a:pt x="699040" y="279559"/>
                  </a:cubicBezTo>
                  <a:cubicBezTo>
                    <a:pt x="673323" y="279559"/>
                    <a:pt x="652463" y="300419"/>
                    <a:pt x="652463" y="326136"/>
                  </a:cubicBezTo>
                  <a:cubicBezTo>
                    <a:pt x="652463" y="351854"/>
                    <a:pt x="673323" y="372713"/>
                    <a:pt x="699040" y="372713"/>
                  </a:cubicBezTo>
                  <a:cubicBezTo>
                    <a:pt x="705993" y="372713"/>
                    <a:pt x="712757" y="371094"/>
                    <a:pt x="719042" y="368046"/>
                  </a:cubicBezTo>
                  <a:lnTo>
                    <a:pt x="750284" y="399288"/>
                  </a:lnTo>
                  <a:cubicBezTo>
                    <a:pt x="753238" y="402241"/>
                    <a:pt x="757142" y="403860"/>
                    <a:pt x="761238" y="403860"/>
                  </a:cubicBezTo>
                  <a:lnTo>
                    <a:pt x="849249" y="403860"/>
                  </a:lnTo>
                  <a:lnTo>
                    <a:pt x="901065" y="442722"/>
                  </a:lnTo>
                  <a:lnTo>
                    <a:pt x="901065" y="583311"/>
                  </a:lnTo>
                  <a:close/>
                  <a:moveTo>
                    <a:pt x="668274" y="668084"/>
                  </a:moveTo>
                  <a:cubicBezTo>
                    <a:pt x="668274" y="676656"/>
                    <a:pt x="661321" y="683609"/>
                    <a:pt x="652749" y="683609"/>
                  </a:cubicBezTo>
                  <a:cubicBezTo>
                    <a:pt x="644176" y="683609"/>
                    <a:pt x="637223" y="676656"/>
                    <a:pt x="637223" y="668084"/>
                  </a:cubicBezTo>
                  <a:cubicBezTo>
                    <a:pt x="637223" y="659511"/>
                    <a:pt x="644176" y="652558"/>
                    <a:pt x="652749" y="652558"/>
                  </a:cubicBezTo>
                  <a:cubicBezTo>
                    <a:pt x="661321" y="652558"/>
                    <a:pt x="668274" y="659511"/>
                    <a:pt x="668274" y="668084"/>
                  </a:cubicBezTo>
                  <a:close/>
                  <a:moveTo>
                    <a:pt x="264319" y="668084"/>
                  </a:moveTo>
                  <a:cubicBezTo>
                    <a:pt x="264319" y="659511"/>
                    <a:pt x="271272" y="652558"/>
                    <a:pt x="279845" y="652558"/>
                  </a:cubicBezTo>
                  <a:cubicBezTo>
                    <a:pt x="288417" y="652558"/>
                    <a:pt x="295370" y="659511"/>
                    <a:pt x="295370" y="668084"/>
                  </a:cubicBezTo>
                  <a:cubicBezTo>
                    <a:pt x="295370" y="676656"/>
                    <a:pt x="288417" y="683609"/>
                    <a:pt x="279845" y="683609"/>
                  </a:cubicBezTo>
                  <a:cubicBezTo>
                    <a:pt x="271272" y="683609"/>
                    <a:pt x="264319" y="676656"/>
                    <a:pt x="264319" y="668084"/>
                  </a:cubicBezTo>
                  <a:close/>
                  <a:moveTo>
                    <a:pt x="217741" y="326231"/>
                  </a:moveTo>
                  <a:cubicBezTo>
                    <a:pt x="217741" y="317659"/>
                    <a:pt x="224696" y="310706"/>
                    <a:pt x="233267" y="310706"/>
                  </a:cubicBezTo>
                  <a:cubicBezTo>
                    <a:pt x="241840" y="310706"/>
                    <a:pt x="248793" y="317659"/>
                    <a:pt x="248793" y="326231"/>
                  </a:cubicBezTo>
                  <a:cubicBezTo>
                    <a:pt x="248793" y="334804"/>
                    <a:pt x="241840" y="341757"/>
                    <a:pt x="233267" y="341757"/>
                  </a:cubicBezTo>
                  <a:cubicBezTo>
                    <a:pt x="224696" y="341757"/>
                    <a:pt x="217741" y="334804"/>
                    <a:pt x="217741" y="326231"/>
                  </a:cubicBezTo>
                  <a:close/>
                  <a:moveTo>
                    <a:pt x="279845" y="186404"/>
                  </a:moveTo>
                  <a:cubicBezTo>
                    <a:pt x="279845" y="177832"/>
                    <a:pt x="286798" y="170879"/>
                    <a:pt x="295370" y="170879"/>
                  </a:cubicBezTo>
                  <a:cubicBezTo>
                    <a:pt x="303943" y="170879"/>
                    <a:pt x="310896" y="177832"/>
                    <a:pt x="310896" y="186404"/>
                  </a:cubicBezTo>
                  <a:cubicBezTo>
                    <a:pt x="310896" y="194977"/>
                    <a:pt x="303943" y="201930"/>
                    <a:pt x="295370" y="201930"/>
                  </a:cubicBezTo>
                  <a:cubicBezTo>
                    <a:pt x="286798" y="201930"/>
                    <a:pt x="279845" y="194977"/>
                    <a:pt x="279845" y="186404"/>
                  </a:cubicBezTo>
                  <a:close/>
                  <a:moveTo>
                    <a:pt x="652749" y="186404"/>
                  </a:moveTo>
                  <a:cubicBezTo>
                    <a:pt x="652749" y="194977"/>
                    <a:pt x="645795" y="201930"/>
                    <a:pt x="637223" y="201930"/>
                  </a:cubicBezTo>
                  <a:cubicBezTo>
                    <a:pt x="628650" y="201930"/>
                    <a:pt x="621697" y="194977"/>
                    <a:pt x="621697" y="186404"/>
                  </a:cubicBezTo>
                  <a:cubicBezTo>
                    <a:pt x="621697" y="177832"/>
                    <a:pt x="628650" y="170879"/>
                    <a:pt x="637223" y="170879"/>
                  </a:cubicBezTo>
                  <a:cubicBezTo>
                    <a:pt x="645795" y="170879"/>
                    <a:pt x="652749" y="177832"/>
                    <a:pt x="652749" y="186404"/>
                  </a:cubicBezTo>
                  <a:close/>
                  <a:moveTo>
                    <a:pt x="699326" y="341757"/>
                  </a:moveTo>
                  <a:cubicBezTo>
                    <a:pt x="690753" y="341757"/>
                    <a:pt x="683800" y="334804"/>
                    <a:pt x="683800" y="326231"/>
                  </a:cubicBezTo>
                  <a:cubicBezTo>
                    <a:pt x="683800" y="317659"/>
                    <a:pt x="690753" y="310706"/>
                    <a:pt x="699326" y="310706"/>
                  </a:cubicBezTo>
                  <a:cubicBezTo>
                    <a:pt x="707899" y="310706"/>
                    <a:pt x="714852" y="317659"/>
                    <a:pt x="714852" y="326231"/>
                  </a:cubicBezTo>
                  <a:cubicBezTo>
                    <a:pt x="714852" y="334804"/>
                    <a:pt x="707899" y="341757"/>
                    <a:pt x="699326" y="34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0">
              <a:extLst>
                <a:ext uri="{FF2B5EF4-FFF2-40B4-BE49-F238E27FC236}">
                  <a16:creationId xmlns:a16="http://schemas.microsoft.com/office/drawing/2014/main" id="{0833166B-63A6-42E3-9B16-48D42C82B952}"/>
                </a:ext>
              </a:extLst>
            </p:cNvPr>
            <p:cNvSpPr/>
            <p:nvPr/>
          </p:nvSpPr>
          <p:spPr>
            <a:xfrm>
              <a:off x="10966321" y="338137"/>
              <a:ext cx="57531" cy="135255"/>
            </a:xfrm>
            <a:custGeom>
              <a:avLst/>
              <a:gdLst>
                <a:gd name="connsiteX0" fmla="*/ 31052 w 57531"/>
                <a:gd name="connsiteY0" fmla="*/ 48482 h 135255"/>
                <a:gd name="connsiteX1" fmla="*/ 57531 w 57531"/>
                <a:gd name="connsiteY1" fmla="*/ 22003 h 135255"/>
                <a:gd name="connsiteX2" fmla="*/ 35625 w 57531"/>
                <a:gd name="connsiteY2" fmla="*/ 0 h 135255"/>
                <a:gd name="connsiteX3" fmla="*/ 4573 w 57531"/>
                <a:gd name="connsiteY3" fmla="*/ 31052 h 135255"/>
                <a:gd name="connsiteX4" fmla="*/ 0 w 57531"/>
                <a:gd name="connsiteY4" fmla="*/ 42005 h 135255"/>
                <a:gd name="connsiteX5" fmla="*/ 0 w 57531"/>
                <a:gd name="connsiteY5" fmla="*/ 135255 h 135255"/>
                <a:gd name="connsiteX6" fmla="*/ 31052 w 57531"/>
                <a:gd name="connsiteY6" fmla="*/ 135255 h 135255"/>
                <a:gd name="connsiteX7" fmla="*/ 31052 w 57531"/>
                <a:gd name="connsiteY7" fmla="*/ 48482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35255">
                  <a:moveTo>
                    <a:pt x="31052" y="48482"/>
                  </a:moveTo>
                  <a:lnTo>
                    <a:pt x="57531" y="22003"/>
                  </a:lnTo>
                  <a:lnTo>
                    <a:pt x="35625" y="0"/>
                  </a:lnTo>
                  <a:lnTo>
                    <a:pt x="4573" y="31052"/>
                  </a:lnTo>
                  <a:cubicBezTo>
                    <a:pt x="1620" y="34004"/>
                    <a:pt x="0" y="37909"/>
                    <a:pt x="0" y="42005"/>
                  </a:cubicBezTo>
                  <a:lnTo>
                    <a:pt x="0" y="135255"/>
                  </a:lnTo>
                  <a:lnTo>
                    <a:pt x="31052" y="135255"/>
                  </a:lnTo>
                  <a:lnTo>
                    <a:pt x="31052" y="484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1">
              <a:extLst>
                <a:ext uri="{FF2B5EF4-FFF2-40B4-BE49-F238E27FC236}">
                  <a16:creationId xmlns:a16="http://schemas.microsoft.com/office/drawing/2014/main" id="{100F627F-A0F4-4C05-AAD6-FAC62D489545}"/>
                </a:ext>
              </a:extLst>
            </p:cNvPr>
            <p:cNvSpPr/>
            <p:nvPr/>
          </p:nvSpPr>
          <p:spPr>
            <a:xfrm>
              <a:off x="11172824" y="742092"/>
              <a:ext cx="57531" cy="104203"/>
            </a:xfrm>
            <a:custGeom>
              <a:avLst/>
              <a:gdLst>
                <a:gd name="connsiteX0" fmla="*/ 22003 w 57531"/>
                <a:gd name="connsiteY0" fmla="*/ 0 h 104203"/>
                <a:gd name="connsiteX1" fmla="*/ 0 w 57531"/>
                <a:gd name="connsiteY1" fmla="*/ 22003 h 104203"/>
                <a:gd name="connsiteX2" fmla="*/ 26480 w 57531"/>
                <a:gd name="connsiteY2" fmla="*/ 48482 h 104203"/>
                <a:gd name="connsiteX3" fmla="*/ 26480 w 57531"/>
                <a:gd name="connsiteY3" fmla="*/ 104203 h 104203"/>
                <a:gd name="connsiteX4" fmla="*/ 57531 w 57531"/>
                <a:gd name="connsiteY4" fmla="*/ 104203 h 104203"/>
                <a:gd name="connsiteX5" fmla="*/ 57531 w 57531"/>
                <a:gd name="connsiteY5" fmla="*/ 42101 h 104203"/>
                <a:gd name="connsiteX6" fmla="*/ 52960 w 57531"/>
                <a:gd name="connsiteY6" fmla="*/ 31147 h 104203"/>
                <a:gd name="connsiteX7" fmla="*/ 22003 w 57531"/>
                <a:gd name="connsiteY7" fmla="*/ 0 h 104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" h="104203">
                  <a:moveTo>
                    <a:pt x="22003" y="0"/>
                  </a:moveTo>
                  <a:lnTo>
                    <a:pt x="0" y="22003"/>
                  </a:lnTo>
                  <a:lnTo>
                    <a:pt x="26480" y="48482"/>
                  </a:lnTo>
                  <a:lnTo>
                    <a:pt x="26480" y="104203"/>
                  </a:lnTo>
                  <a:lnTo>
                    <a:pt x="57531" y="104203"/>
                  </a:lnTo>
                  <a:lnTo>
                    <a:pt x="57531" y="42101"/>
                  </a:lnTo>
                  <a:cubicBezTo>
                    <a:pt x="57531" y="38005"/>
                    <a:pt x="55912" y="34004"/>
                    <a:pt x="52960" y="31147"/>
                  </a:cubicBezTo>
                  <a:lnTo>
                    <a:pt x="2200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2">
              <a:extLst>
                <a:ext uri="{FF2B5EF4-FFF2-40B4-BE49-F238E27FC236}">
                  <a16:creationId xmlns:a16="http://schemas.microsoft.com/office/drawing/2014/main" id="{FFBB1728-3E09-456B-890C-F9E0AA08B98D}"/>
                </a:ext>
              </a:extLst>
            </p:cNvPr>
            <p:cNvSpPr/>
            <p:nvPr/>
          </p:nvSpPr>
          <p:spPr>
            <a:xfrm>
              <a:off x="11261502" y="737520"/>
              <a:ext cx="31051" cy="62103"/>
            </a:xfrm>
            <a:custGeom>
              <a:avLst/>
              <a:gdLst>
                <a:gd name="connsiteX0" fmla="*/ 1 w 31051"/>
                <a:gd name="connsiteY0" fmla="*/ 0 h 62103"/>
                <a:gd name="connsiteX1" fmla="*/ 31052 w 31051"/>
                <a:gd name="connsiteY1" fmla="*/ 0 h 62103"/>
                <a:gd name="connsiteX2" fmla="*/ 31052 w 31051"/>
                <a:gd name="connsiteY2" fmla="*/ 62103 h 62103"/>
                <a:gd name="connsiteX3" fmla="*/ 1 w 31051"/>
                <a:gd name="connsiteY3" fmla="*/ 62103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62103">
                  <a:moveTo>
                    <a:pt x="1" y="0"/>
                  </a:moveTo>
                  <a:lnTo>
                    <a:pt x="31052" y="0"/>
                  </a:lnTo>
                  <a:lnTo>
                    <a:pt x="31052" y="62103"/>
                  </a:lnTo>
                  <a:lnTo>
                    <a:pt x="1" y="62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3">
              <a:extLst>
                <a:ext uri="{FF2B5EF4-FFF2-40B4-BE49-F238E27FC236}">
                  <a16:creationId xmlns:a16="http://schemas.microsoft.com/office/drawing/2014/main" id="{9EDCF276-0ECA-44B0-95DE-320E3665495C}"/>
                </a:ext>
              </a:extLst>
            </p:cNvPr>
            <p:cNvSpPr/>
            <p:nvPr/>
          </p:nvSpPr>
          <p:spPr>
            <a:xfrm>
              <a:off x="10717910" y="535590"/>
              <a:ext cx="403669" cy="403669"/>
            </a:xfrm>
            <a:custGeom>
              <a:avLst/>
              <a:gdLst>
                <a:gd name="connsiteX0" fmla="*/ 341566 w 403669"/>
                <a:gd name="connsiteY0" fmla="*/ 77629 h 403669"/>
                <a:gd name="connsiteX1" fmla="*/ 326041 w 403669"/>
                <a:gd name="connsiteY1" fmla="*/ 62103 h 403669"/>
                <a:gd name="connsiteX2" fmla="*/ 279463 w 403669"/>
                <a:gd name="connsiteY2" fmla="*/ 62103 h 403669"/>
                <a:gd name="connsiteX3" fmla="*/ 279463 w 403669"/>
                <a:gd name="connsiteY3" fmla="*/ 0 h 403669"/>
                <a:gd name="connsiteX4" fmla="*/ 248412 w 403669"/>
                <a:gd name="connsiteY4" fmla="*/ 0 h 403669"/>
                <a:gd name="connsiteX5" fmla="*/ 248412 w 403669"/>
                <a:gd name="connsiteY5" fmla="*/ 62103 h 403669"/>
                <a:gd name="connsiteX6" fmla="*/ 217361 w 403669"/>
                <a:gd name="connsiteY6" fmla="*/ 62103 h 403669"/>
                <a:gd name="connsiteX7" fmla="*/ 217361 w 403669"/>
                <a:gd name="connsiteY7" fmla="*/ 0 h 403669"/>
                <a:gd name="connsiteX8" fmla="*/ 186310 w 403669"/>
                <a:gd name="connsiteY8" fmla="*/ 0 h 403669"/>
                <a:gd name="connsiteX9" fmla="*/ 186310 w 403669"/>
                <a:gd name="connsiteY9" fmla="*/ 62103 h 403669"/>
                <a:gd name="connsiteX10" fmla="*/ 155258 w 403669"/>
                <a:gd name="connsiteY10" fmla="*/ 62103 h 403669"/>
                <a:gd name="connsiteX11" fmla="*/ 155258 w 403669"/>
                <a:gd name="connsiteY11" fmla="*/ 0 h 403669"/>
                <a:gd name="connsiteX12" fmla="*/ 124206 w 403669"/>
                <a:gd name="connsiteY12" fmla="*/ 0 h 403669"/>
                <a:gd name="connsiteX13" fmla="*/ 124206 w 403669"/>
                <a:gd name="connsiteY13" fmla="*/ 62103 h 403669"/>
                <a:gd name="connsiteX14" fmla="*/ 77629 w 403669"/>
                <a:gd name="connsiteY14" fmla="*/ 62103 h 403669"/>
                <a:gd name="connsiteX15" fmla="*/ 62103 w 403669"/>
                <a:gd name="connsiteY15" fmla="*/ 77629 h 403669"/>
                <a:gd name="connsiteX16" fmla="*/ 62103 w 403669"/>
                <a:gd name="connsiteY16" fmla="*/ 124206 h 403669"/>
                <a:gd name="connsiteX17" fmla="*/ 0 w 403669"/>
                <a:gd name="connsiteY17" fmla="*/ 124206 h 403669"/>
                <a:gd name="connsiteX18" fmla="*/ 0 w 403669"/>
                <a:gd name="connsiteY18" fmla="*/ 155258 h 403669"/>
                <a:gd name="connsiteX19" fmla="*/ 62103 w 403669"/>
                <a:gd name="connsiteY19" fmla="*/ 155258 h 403669"/>
                <a:gd name="connsiteX20" fmla="*/ 62103 w 403669"/>
                <a:gd name="connsiteY20" fmla="*/ 186309 h 403669"/>
                <a:gd name="connsiteX21" fmla="*/ 0 w 403669"/>
                <a:gd name="connsiteY21" fmla="*/ 186309 h 403669"/>
                <a:gd name="connsiteX22" fmla="*/ 0 w 403669"/>
                <a:gd name="connsiteY22" fmla="*/ 217361 h 403669"/>
                <a:gd name="connsiteX23" fmla="*/ 62103 w 403669"/>
                <a:gd name="connsiteY23" fmla="*/ 217361 h 403669"/>
                <a:gd name="connsiteX24" fmla="*/ 62103 w 403669"/>
                <a:gd name="connsiteY24" fmla="*/ 248412 h 403669"/>
                <a:gd name="connsiteX25" fmla="*/ 0 w 403669"/>
                <a:gd name="connsiteY25" fmla="*/ 248412 h 403669"/>
                <a:gd name="connsiteX26" fmla="*/ 0 w 403669"/>
                <a:gd name="connsiteY26" fmla="*/ 279464 h 403669"/>
                <a:gd name="connsiteX27" fmla="*/ 62103 w 403669"/>
                <a:gd name="connsiteY27" fmla="*/ 279464 h 403669"/>
                <a:gd name="connsiteX28" fmla="*/ 62103 w 403669"/>
                <a:gd name="connsiteY28" fmla="*/ 326041 h 403669"/>
                <a:gd name="connsiteX29" fmla="*/ 77629 w 403669"/>
                <a:gd name="connsiteY29" fmla="*/ 341567 h 403669"/>
                <a:gd name="connsiteX30" fmla="*/ 124206 w 403669"/>
                <a:gd name="connsiteY30" fmla="*/ 341567 h 403669"/>
                <a:gd name="connsiteX31" fmla="*/ 124206 w 403669"/>
                <a:gd name="connsiteY31" fmla="*/ 403670 h 403669"/>
                <a:gd name="connsiteX32" fmla="*/ 155258 w 403669"/>
                <a:gd name="connsiteY32" fmla="*/ 403670 h 403669"/>
                <a:gd name="connsiteX33" fmla="*/ 155258 w 403669"/>
                <a:gd name="connsiteY33" fmla="*/ 341567 h 403669"/>
                <a:gd name="connsiteX34" fmla="*/ 186310 w 403669"/>
                <a:gd name="connsiteY34" fmla="*/ 341567 h 403669"/>
                <a:gd name="connsiteX35" fmla="*/ 186310 w 403669"/>
                <a:gd name="connsiteY35" fmla="*/ 403670 h 403669"/>
                <a:gd name="connsiteX36" fmla="*/ 217361 w 403669"/>
                <a:gd name="connsiteY36" fmla="*/ 403670 h 403669"/>
                <a:gd name="connsiteX37" fmla="*/ 217361 w 403669"/>
                <a:gd name="connsiteY37" fmla="*/ 341567 h 403669"/>
                <a:gd name="connsiteX38" fmla="*/ 248412 w 403669"/>
                <a:gd name="connsiteY38" fmla="*/ 341567 h 403669"/>
                <a:gd name="connsiteX39" fmla="*/ 248412 w 403669"/>
                <a:gd name="connsiteY39" fmla="*/ 403670 h 403669"/>
                <a:gd name="connsiteX40" fmla="*/ 279463 w 403669"/>
                <a:gd name="connsiteY40" fmla="*/ 403670 h 403669"/>
                <a:gd name="connsiteX41" fmla="*/ 279463 w 403669"/>
                <a:gd name="connsiteY41" fmla="*/ 341567 h 403669"/>
                <a:gd name="connsiteX42" fmla="*/ 326041 w 403669"/>
                <a:gd name="connsiteY42" fmla="*/ 341567 h 403669"/>
                <a:gd name="connsiteX43" fmla="*/ 341566 w 403669"/>
                <a:gd name="connsiteY43" fmla="*/ 326041 h 403669"/>
                <a:gd name="connsiteX44" fmla="*/ 341566 w 403669"/>
                <a:gd name="connsiteY44" fmla="*/ 279464 h 403669"/>
                <a:gd name="connsiteX45" fmla="*/ 403670 w 403669"/>
                <a:gd name="connsiteY45" fmla="*/ 279464 h 403669"/>
                <a:gd name="connsiteX46" fmla="*/ 403670 w 403669"/>
                <a:gd name="connsiteY46" fmla="*/ 248412 h 403669"/>
                <a:gd name="connsiteX47" fmla="*/ 341566 w 403669"/>
                <a:gd name="connsiteY47" fmla="*/ 248412 h 403669"/>
                <a:gd name="connsiteX48" fmla="*/ 341566 w 403669"/>
                <a:gd name="connsiteY48" fmla="*/ 217361 h 403669"/>
                <a:gd name="connsiteX49" fmla="*/ 403670 w 403669"/>
                <a:gd name="connsiteY49" fmla="*/ 217361 h 403669"/>
                <a:gd name="connsiteX50" fmla="*/ 403670 w 403669"/>
                <a:gd name="connsiteY50" fmla="*/ 186404 h 403669"/>
                <a:gd name="connsiteX51" fmla="*/ 341566 w 403669"/>
                <a:gd name="connsiteY51" fmla="*/ 186404 h 403669"/>
                <a:gd name="connsiteX52" fmla="*/ 341566 w 403669"/>
                <a:gd name="connsiteY52" fmla="*/ 155353 h 403669"/>
                <a:gd name="connsiteX53" fmla="*/ 403670 w 403669"/>
                <a:gd name="connsiteY53" fmla="*/ 155353 h 403669"/>
                <a:gd name="connsiteX54" fmla="*/ 403670 w 403669"/>
                <a:gd name="connsiteY54" fmla="*/ 124301 h 403669"/>
                <a:gd name="connsiteX55" fmla="*/ 341566 w 403669"/>
                <a:gd name="connsiteY55" fmla="*/ 124301 h 403669"/>
                <a:gd name="connsiteX56" fmla="*/ 341566 w 403669"/>
                <a:gd name="connsiteY56" fmla="*/ 77629 h 403669"/>
                <a:gd name="connsiteX57" fmla="*/ 310515 w 403669"/>
                <a:gd name="connsiteY57" fmla="*/ 310706 h 403669"/>
                <a:gd name="connsiteX58" fmla="*/ 92964 w 403669"/>
                <a:gd name="connsiteY58" fmla="*/ 310706 h 403669"/>
                <a:gd name="connsiteX59" fmla="*/ 92964 w 403669"/>
                <a:gd name="connsiteY59" fmla="*/ 93154 h 403669"/>
                <a:gd name="connsiteX60" fmla="*/ 310515 w 403669"/>
                <a:gd name="connsiteY60" fmla="*/ 93154 h 403669"/>
                <a:gd name="connsiteX61" fmla="*/ 310515 w 403669"/>
                <a:gd name="connsiteY61" fmla="*/ 310706 h 40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3669" h="403669">
                  <a:moveTo>
                    <a:pt x="341566" y="77629"/>
                  </a:moveTo>
                  <a:cubicBezTo>
                    <a:pt x="341566" y="69056"/>
                    <a:pt x="334613" y="62103"/>
                    <a:pt x="326041" y="62103"/>
                  </a:cubicBezTo>
                  <a:lnTo>
                    <a:pt x="279463" y="62103"/>
                  </a:lnTo>
                  <a:lnTo>
                    <a:pt x="279463" y="0"/>
                  </a:lnTo>
                  <a:lnTo>
                    <a:pt x="248412" y="0"/>
                  </a:lnTo>
                  <a:lnTo>
                    <a:pt x="248412" y="62103"/>
                  </a:lnTo>
                  <a:lnTo>
                    <a:pt x="217361" y="62103"/>
                  </a:lnTo>
                  <a:lnTo>
                    <a:pt x="217361" y="0"/>
                  </a:lnTo>
                  <a:lnTo>
                    <a:pt x="186310" y="0"/>
                  </a:lnTo>
                  <a:lnTo>
                    <a:pt x="186310" y="62103"/>
                  </a:lnTo>
                  <a:lnTo>
                    <a:pt x="155258" y="62103"/>
                  </a:lnTo>
                  <a:lnTo>
                    <a:pt x="155258" y="0"/>
                  </a:lnTo>
                  <a:lnTo>
                    <a:pt x="124206" y="0"/>
                  </a:lnTo>
                  <a:lnTo>
                    <a:pt x="124206" y="62103"/>
                  </a:lnTo>
                  <a:lnTo>
                    <a:pt x="77629" y="62103"/>
                  </a:lnTo>
                  <a:cubicBezTo>
                    <a:pt x="69056" y="62103"/>
                    <a:pt x="62103" y="69056"/>
                    <a:pt x="62103" y="77629"/>
                  </a:cubicBezTo>
                  <a:lnTo>
                    <a:pt x="62103" y="124206"/>
                  </a:lnTo>
                  <a:lnTo>
                    <a:pt x="0" y="124206"/>
                  </a:lnTo>
                  <a:lnTo>
                    <a:pt x="0" y="155258"/>
                  </a:lnTo>
                  <a:lnTo>
                    <a:pt x="62103" y="155258"/>
                  </a:lnTo>
                  <a:lnTo>
                    <a:pt x="62103" y="186309"/>
                  </a:lnTo>
                  <a:lnTo>
                    <a:pt x="0" y="186309"/>
                  </a:lnTo>
                  <a:lnTo>
                    <a:pt x="0" y="217361"/>
                  </a:lnTo>
                  <a:lnTo>
                    <a:pt x="62103" y="217361"/>
                  </a:lnTo>
                  <a:lnTo>
                    <a:pt x="62103" y="248412"/>
                  </a:lnTo>
                  <a:lnTo>
                    <a:pt x="0" y="248412"/>
                  </a:lnTo>
                  <a:lnTo>
                    <a:pt x="0" y="279464"/>
                  </a:lnTo>
                  <a:lnTo>
                    <a:pt x="62103" y="279464"/>
                  </a:lnTo>
                  <a:lnTo>
                    <a:pt x="62103" y="326041"/>
                  </a:lnTo>
                  <a:cubicBezTo>
                    <a:pt x="62103" y="334613"/>
                    <a:pt x="69056" y="341567"/>
                    <a:pt x="77629" y="341567"/>
                  </a:cubicBezTo>
                  <a:lnTo>
                    <a:pt x="124206" y="341567"/>
                  </a:lnTo>
                  <a:lnTo>
                    <a:pt x="124206" y="403670"/>
                  </a:lnTo>
                  <a:lnTo>
                    <a:pt x="155258" y="403670"/>
                  </a:lnTo>
                  <a:lnTo>
                    <a:pt x="155258" y="341567"/>
                  </a:lnTo>
                  <a:lnTo>
                    <a:pt x="186310" y="341567"/>
                  </a:lnTo>
                  <a:lnTo>
                    <a:pt x="186310" y="403670"/>
                  </a:lnTo>
                  <a:lnTo>
                    <a:pt x="217361" y="403670"/>
                  </a:lnTo>
                  <a:lnTo>
                    <a:pt x="217361" y="341567"/>
                  </a:lnTo>
                  <a:lnTo>
                    <a:pt x="248412" y="341567"/>
                  </a:lnTo>
                  <a:lnTo>
                    <a:pt x="248412" y="403670"/>
                  </a:lnTo>
                  <a:lnTo>
                    <a:pt x="279463" y="403670"/>
                  </a:lnTo>
                  <a:lnTo>
                    <a:pt x="279463" y="341567"/>
                  </a:lnTo>
                  <a:lnTo>
                    <a:pt x="326041" y="341567"/>
                  </a:lnTo>
                  <a:cubicBezTo>
                    <a:pt x="334613" y="341567"/>
                    <a:pt x="341566" y="334613"/>
                    <a:pt x="341566" y="326041"/>
                  </a:cubicBezTo>
                  <a:lnTo>
                    <a:pt x="341566" y="279464"/>
                  </a:lnTo>
                  <a:lnTo>
                    <a:pt x="403670" y="279464"/>
                  </a:lnTo>
                  <a:lnTo>
                    <a:pt x="403670" y="248412"/>
                  </a:lnTo>
                  <a:lnTo>
                    <a:pt x="341566" y="248412"/>
                  </a:lnTo>
                  <a:lnTo>
                    <a:pt x="341566" y="217361"/>
                  </a:lnTo>
                  <a:lnTo>
                    <a:pt x="403670" y="217361"/>
                  </a:lnTo>
                  <a:lnTo>
                    <a:pt x="403670" y="186404"/>
                  </a:lnTo>
                  <a:lnTo>
                    <a:pt x="341566" y="186404"/>
                  </a:lnTo>
                  <a:lnTo>
                    <a:pt x="341566" y="155353"/>
                  </a:lnTo>
                  <a:lnTo>
                    <a:pt x="403670" y="155353"/>
                  </a:lnTo>
                  <a:lnTo>
                    <a:pt x="403670" y="124301"/>
                  </a:lnTo>
                  <a:lnTo>
                    <a:pt x="341566" y="124301"/>
                  </a:lnTo>
                  <a:lnTo>
                    <a:pt x="341566" y="77629"/>
                  </a:lnTo>
                  <a:close/>
                  <a:moveTo>
                    <a:pt x="310515" y="310706"/>
                  </a:moveTo>
                  <a:lnTo>
                    <a:pt x="92964" y="310706"/>
                  </a:lnTo>
                  <a:lnTo>
                    <a:pt x="92964" y="93154"/>
                  </a:lnTo>
                  <a:lnTo>
                    <a:pt x="310515" y="93154"/>
                  </a:lnTo>
                  <a:lnTo>
                    <a:pt x="310515" y="310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4">
              <a:extLst>
                <a:ext uri="{FF2B5EF4-FFF2-40B4-BE49-F238E27FC236}">
                  <a16:creationId xmlns:a16="http://schemas.microsoft.com/office/drawing/2014/main" id="{D4A6E79F-6407-4F61-A696-0C0973466B48}"/>
                </a:ext>
              </a:extLst>
            </p:cNvPr>
            <p:cNvSpPr/>
            <p:nvPr/>
          </p:nvSpPr>
          <p:spPr>
            <a:xfrm>
              <a:off x="10842021" y="659891"/>
              <a:ext cx="155352" cy="155352"/>
            </a:xfrm>
            <a:custGeom>
              <a:avLst/>
              <a:gdLst>
                <a:gd name="connsiteX0" fmla="*/ 15526 w 155352"/>
                <a:gd name="connsiteY0" fmla="*/ 155353 h 155352"/>
                <a:gd name="connsiteX1" fmla="*/ 93250 w 155352"/>
                <a:gd name="connsiteY1" fmla="*/ 155353 h 155352"/>
                <a:gd name="connsiteX2" fmla="*/ 104203 w 155352"/>
                <a:gd name="connsiteY2" fmla="*/ 150781 h 155352"/>
                <a:gd name="connsiteX3" fmla="*/ 150780 w 155352"/>
                <a:gd name="connsiteY3" fmla="*/ 104204 h 155352"/>
                <a:gd name="connsiteX4" fmla="*/ 155352 w 155352"/>
                <a:gd name="connsiteY4" fmla="*/ 93250 h 155352"/>
                <a:gd name="connsiteX5" fmla="*/ 155352 w 155352"/>
                <a:gd name="connsiteY5" fmla="*/ 15526 h 155352"/>
                <a:gd name="connsiteX6" fmla="*/ 139826 w 155352"/>
                <a:gd name="connsiteY6" fmla="*/ 0 h 155352"/>
                <a:gd name="connsiteX7" fmla="*/ 15526 w 155352"/>
                <a:gd name="connsiteY7" fmla="*/ 0 h 155352"/>
                <a:gd name="connsiteX8" fmla="*/ 0 w 155352"/>
                <a:gd name="connsiteY8" fmla="*/ 15526 h 155352"/>
                <a:gd name="connsiteX9" fmla="*/ 0 w 155352"/>
                <a:gd name="connsiteY9" fmla="*/ 139827 h 155352"/>
                <a:gd name="connsiteX10" fmla="*/ 15526 w 155352"/>
                <a:gd name="connsiteY10" fmla="*/ 155353 h 155352"/>
                <a:gd name="connsiteX11" fmla="*/ 31052 w 155352"/>
                <a:gd name="connsiteY11" fmla="*/ 31052 h 155352"/>
                <a:gd name="connsiteX12" fmla="*/ 124301 w 155352"/>
                <a:gd name="connsiteY12" fmla="*/ 31052 h 155352"/>
                <a:gd name="connsiteX13" fmla="*/ 124301 w 155352"/>
                <a:gd name="connsiteY13" fmla="*/ 86773 h 155352"/>
                <a:gd name="connsiteX14" fmla="*/ 86868 w 155352"/>
                <a:gd name="connsiteY14" fmla="*/ 124301 h 155352"/>
                <a:gd name="connsiteX15" fmla="*/ 31147 w 155352"/>
                <a:gd name="connsiteY15" fmla="*/ 124301 h 155352"/>
                <a:gd name="connsiteX16" fmla="*/ 31147 w 155352"/>
                <a:gd name="connsiteY16" fmla="*/ 31052 h 1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352" h="155352">
                  <a:moveTo>
                    <a:pt x="15526" y="155353"/>
                  </a:moveTo>
                  <a:lnTo>
                    <a:pt x="93250" y="155353"/>
                  </a:lnTo>
                  <a:cubicBezTo>
                    <a:pt x="97345" y="155353"/>
                    <a:pt x="101346" y="153734"/>
                    <a:pt x="104203" y="150781"/>
                  </a:cubicBezTo>
                  <a:lnTo>
                    <a:pt x="150780" y="104204"/>
                  </a:lnTo>
                  <a:cubicBezTo>
                    <a:pt x="153734" y="101251"/>
                    <a:pt x="155352" y="97346"/>
                    <a:pt x="155352" y="93250"/>
                  </a:cubicBezTo>
                  <a:lnTo>
                    <a:pt x="155352" y="15526"/>
                  </a:lnTo>
                  <a:cubicBezTo>
                    <a:pt x="155352" y="6953"/>
                    <a:pt x="148399" y="0"/>
                    <a:pt x="139826" y="0"/>
                  </a:cubicBezTo>
                  <a:lnTo>
                    <a:pt x="15526" y="0"/>
                  </a:lnTo>
                  <a:cubicBezTo>
                    <a:pt x="6953" y="0"/>
                    <a:pt x="0" y="6953"/>
                    <a:pt x="0" y="15526"/>
                  </a:cubicBezTo>
                  <a:lnTo>
                    <a:pt x="0" y="139827"/>
                  </a:lnTo>
                  <a:cubicBezTo>
                    <a:pt x="0" y="148400"/>
                    <a:pt x="6953" y="155353"/>
                    <a:pt x="15526" y="155353"/>
                  </a:cubicBezTo>
                  <a:close/>
                  <a:moveTo>
                    <a:pt x="31052" y="31052"/>
                  </a:moveTo>
                  <a:lnTo>
                    <a:pt x="124301" y="31052"/>
                  </a:lnTo>
                  <a:lnTo>
                    <a:pt x="124301" y="86773"/>
                  </a:lnTo>
                  <a:lnTo>
                    <a:pt x="86868" y="124301"/>
                  </a:lnTo>
                  <a:lnTo>
                    <a:pt x="31147" y="124301"/>
                  </a:lnTo>
                  <a:lnTo>
                    <a:pt x="31147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5">
              <a:extLst>
                <a:ext uri="{FF2B5EF4-FFF2-40B4-BE49-F238E27FC236}">
                  <a16:creationId xmlns:a16="http://schemas.microsoft.com/office/drawing/2014/main" id="{A5018BD9-3023-4B91-80FF-4AE7831F707E}"/>
                </a:ext>
              </a:extLst>
            </p:cNvPr>
            <p:cNvSpPr/>
            <p:nvPr/>
          </p:nvSpPr>
          <p:spPr>
            <a:xfrm>
              <a:off x="11137201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2 w 31051"/>
                <a:gd name="connsiteY1" fmla="*/ 0 h 31051"/>
                <a:gd name="connsiteX2" fmla="*/ 31052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2" y="0"/>
                  </a:lnTo>
                  <a:lnTo>
                    <a:pt x="31052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6">
              <a:extLst>
                <a:ext uri="{FF2B5EF4-FFF2-40B4-BE49-F238E27FC236}">
                  <a16:creationId xmlns:a16="http://schemas.microsoft.com/office/drawing/2014/main" id="{6210C226-EE95-41B7-A4F8-225B70981E5B}"/>
                </a:ext>
              </a:extLst>
            </p:cNvPr>
            <p:cNvSpPr/>
            <p:nvPr/>
          </p:nvSpPr>
          <p:spPr>
            <a:xfrm>
              <a:off x="10671142" y="1017174"/>
              <a:ext cx="31051" cy="31051"/>
            </a:xfrm>
            <a:custGeom>
              <a:avLst/>
              <a:gdLst>
                <a:gd name="connsiteX0" fmla="*/ 0 w 31051"/>
                <a:gd name="connsiteY0" fmla="*/ 0 h 31051"/>
                <a:gd name="connsiteX1" fmla="*/ 31051 w 31051"/>
                <a:gd name="connsiteY1" fmla="*/ 0 h 31051"/>
                <a:gd name="connsiteX2" fmla="*/ 31051 w 31051"/>
                <a:gd name="connsiteY2" fmla="*/ 31052 h 31051"/>
                <a:gd name="connsiteX3" fmla="*/ 0 w 31051"/>
                <a:gd name="connsiteY3" fmla="*/ 31052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51" h="31051">
                  <a:moveTo>
                    <a:pt x="0" y="0"/>
                  </a:moveTo>
                  <a:lnTo>
                    <a:pt x="31051" y="0"/>
                  </a:lnTo>
                  <a:lnTo>
                    <a:pt x="31051" y="31052"/>
                  </a:lnTo>
                  <a:lnTo>
                    <a:pt x="0" y="31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9" name="Graphic 1">
            <a:extLst>
              <a:ext uri="{FF2B5EF4-FFF2-40B4-BE49-F238E27FC236}">
                <a16:creationId xmlns:a16="http://schemas.microsoft.com/office/drawing/2014/main" id="{116C4CCD-D683-4F0B-93BB-072A02688A9F}"/>
              </a:ext>
            </a:extLst>
          </p:cNvPr>
          <p:cNvGrpSpPr>
            <a:grpSpLocks noChangeAspect="1"/>
          </p:cNvGrpSpPr>
          <p:nvPr/>
        </p:nvGrpSpPr>
        <p:grpSpPr>
          <a:xfrm>
            <a:off x="6725886" y="2724732"/>
            <a:ext cx="335278" cy="457200"/>
            <a:chOff x="10612754" y="1838038"/>
            <a:chExt cx="772954" cy="1054036"/>
          </a:xfrm>
          <a:solidFill>
            <a:schemeClr val="bg2"/>
          </a:solidFill>
        </p:grpSpPr>
        <p:sp>
          <p:nvSpPr>
            <p:cNvPr id="120" name="Freeform: Shape 68">
              <a:extLst>
                <a:ext uri="{FF2B5EF4-FFF2-40B4-BE49-F238E27FC236}">
                  <a16:creationId xmlns:a16="http://schemas.microsoft.com/office/drawing/2014/main" id="{B48C88FC-132C-4646-B1B4-FD630440EA2B}"/>
                </a:ext>
              </a:extLst>
            </p:cNvPr>
            <p:cNvSpPr/>
            <p:nvPr/>
          </p:nvSpPr>
          <p:spPr>
            <a:xfrm>
              <a:off x="10612754" y="1838038"/>
              <a:ext cx="772954" cy="1054036"/>
            </a:xfrm>
            <a:custGeom>
              <a:avLst/>
              <a:gdLst>
                <a:gd name="connsiteX0" fmla="*/ 720280 w 772954"/>
                <a:gd name="connsiteY0" fmla="*/ 0 h 1054036"/>
                <a:gd name="connsiteX1" fmla="*/ 52674 w 772954"/>
                <a:gd name="connsiteY1" fmla="*/ 0 h 1054036"/>
                <a:gd name="connsiteX2" fmla="*/ 0 w 772954"/>
                <a:gd name="connsiteY2" fmla="*/ 52673 h 1054036"/>
                <a:gd name="connsiteX3" fmla="*/ 0 w 772954"/>
                <a:gd name="connsiteY3" fmla="*/ 1001363 h 1054036"/>
                <a:gd name="connsiteX4" fmla="*/ 52674 w 772954"/>
                <a:gd name="connsiteY4" fmla="*/ 1054037 h 1054036"/>
                <a:gd name="connsiteX5" fmla="*/ 720280 w 772954"/>
                <a:gd name="connsiteY5" fmla="*/ 1054037 h 1054036"/>
                <a:gd name="connsiteX6" fmla="*/ 772954 w 772954"/>
                <a:gd name="connsiteY6" fmla="*/ 1001363 h 1054036"/>
                <a:gd name="connsiteX7" fmla="*/ 772954 w 772954"/>
                <a:gd name="connsiteY7" fmla="*/ 52673 h 1054036"/>
                <a:gd name="connsiteX8" fmla="*/ 720280 w 772954"/>
                <a:gd name="connsiteY8" fmla="*/ 0 h 1054036"/>
                <a:gd name="connsiteX9" fmla="*/ 597314 w 772954"/>
                <a:gd name="connsiteY9" fmla="*/ 35147 h 1054036"/>
                <a:gd name="connsiteX10" fmla="*/ 632460 w 772954"/>
                <a:gd name="connsiteY10" fmla="*/ 35147 h 1054036"/>
                <a:gd name="connsiteX11" fmla="*/ 632460 w 772954"/>
                <a:gd name="connsiteY11" fmla="*/ 100108 h 1054036"/>
                <a:gd name="connsiteX12" fmla="*/ 629508 w 772954"/>
                <a:gd name="connsiteY12" fmla="*/ 95726 h 1054036"/>
                <a:gd name="connsiteX13" fmla="*/ 603981 w 772954"/>
                <a:gd name="connsiteY13" fmla="*/ 92012 h 1054036"/>
                <a:gd name="connsiteX14" fmla="*/ 600266 w 772954"/>
                <a:gd name="connsiteY14" fmla="*/ 95726 h 1054036"/>
                <a:gd name="connsiteX15" fmla="*/ 597314 w 772954"/>
                <a:gd name="connsiteY15" fmla="*/ 100108 h 1054036"/>
                <a:gd name="connsiteX16" fmla="*/ 597314 w 772954"/>
                <a:gd name="connsiteY16" fmla="*/ 35147 h 1054036"/>
                <a:gd name="connsiteX17" fmla="*/ 737903 w 772954"/>
                <a:gd name="connsiteY17" fmla="*/ 1001458 h 1054036"/>
                <a:gd name="connsiteX18" fmla="*/ 720376 w 772954"/>
                <a:gd name="connsiteY18" fmla="*/ 1018985 h 1054036"/>
                <a:gd name="connsiteX19" fmla="*/ 52769 w 772954"/>
                <a:gd name="connsiteY19" fmla="*/ 1018985 h 1054036"/>
                <a:gd name="connsiteX20" fmla="*/ 35243 w 772954"/>
                <a:gd name="connsiteY20" fmla="*/ 1001458 h 1054036"/>
                <a:gd name="connsiteX21" fmla="*/ 35243 w 772954"/>
                <a:gd name="connsiteY21" fmla="*/ 52768 h 1054036"/>
                <a:gd name="connsiteX22" fmla="*/ 52769 w 772954"/>
                <a:gd name="connsiteY22" fmla="*/ 35242 h 1054036"/>
                <a:gd name="connsiteX23" fmla="*/ 562261 w 772954"/>
                <a:gd name="connsiteY23" fmla="*/ 35242 h 1054036"/>
                <a:gd name="connsiteX24" fmla="*/ 562261 w 772954"/>
                <a:gd name="connsiteY24" fmla="*/ 158210 h 1054036"/>
                <a:gd name="connsiteX25" fmla="*/ 579787 w 772954"/>
                <a:gd name="connsiteY25" fmla="*/ 175736 h 1054036"/>
                <a:gd name="connsiteX26" fmla="*/ 594456 w 772954"/>
                <a:gd name="connsiteY26" fmla="*/ 167926 h 1054036"/>
                <a:gd name="connsiteX27" fmla="*/ 614935 w 772954"/>
                <a:gd name="connsiteY27" fmla="*/ 137065 h 1054036"/>
                <a:gd name="connsiteX28" fmla="*/ 635414 w 772954"/>
                <a:gd name="connsiteY28" fmla="*/ 167830 h 1054036"/>
                <a:gd name="connsiteX29" fmla="*/ 659797 w 772954"/>
                <a:gd name="connsiteY29" fmla="*/ 172688 h 1054036"/>
                <a:gd name="connsiteX30" fmla="*/ 667608 w 772954"/>
                <a:gd name="connsiteY30" fmla="*/ 158115 h 1054036"/>
                <a:gd name="connsiteX31" fmla="*/ 667608 w 772954"/>
                <a:gd name="connsiteY31" fmla="*/ 35147 h 1054036"/>
                <a:gd name="connsiteX32" fmla="*/ 720280 w 772954"/>
                <a:gd name="connsiteY32" fmla="*/ 35147 h 1054036"/>
                <a:gd name="connsiteX33" fmla="*/ 737807 w 772954"/>
                <a:gd name="connsiteY33" fmla="*/ 52673 h 1054036"/>
                <a:gd name="connsiteX34" fmla="*/ 737807 w 772954"/>
                <a:gd name="connsiteY34" fmla="*/ 1001458 h 105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72954" h="1054036">
                  <a:moveTo>
                    <a:pt x="720280" y="0"/>
                  </a:moveTo>
                  <a:lnTo>
                    <a:pt x="52674" y="0"/>
                  </a:lnTo>
                  <a:cubicBezTo>
                    <a:pt x="23528" y="0"/>
                    <a:pt x="0" y="23622"/>
                    <a:pt x="0" y="52673"/>
                  </a:cubicBezTo>
                  <a:lnTo>
                    <a:pt x="0" y="1001363"/>
                  </a:lnTo>
                  <a:cubicBezTo>
                    <a:pt x="0" y="1030510"/>
                    <a:pt x="23623" y="1054037"/>
                    <a:pt x="52674" y="1054037"/>
                  </a:cubicBezTo>
                  <a:lnTo>
                    <a:pt x="720280" y="1054037"/>
                  </a:lnTo>
                  <a:cubicBezTo>
                    <a:pt x="749428" y="1054037"/>
                    <a:pt x="772954" y="1030414"/>
                    <a:pt x="772954" y="1001363"/>
                  </a:cubicBezTo>
                  <a:lnTo>
                    <a:pt x="772954" y="52673"/>
                  </a:lnTo>
                  <a:cubicBezTo>
                    <a:pt x="773049" y="23622"/>
                    <a:pt x="749428" y="0"/>
                    <a:pt x="720280" y="0"/>
                  </a:cubicBezTo>
                  <a:close/>
                  <a:moveTo>
                    <a:pt x="597314" y="35147"/>
                  </a:moveTo>
                  <a:lnTo>
                    <a:pt x="632460" y="35147"/>
                  </a:lnTo>
                  <a:lnTo>
                    <a:pt x="632460" y="100108"/>
                  </a:lnTo>
                  <a:lnTo>
                    <a:pt x="629508" y="95726"/>
                  </a:lnTo>
                  <a:cubicBezTo>
                    <a:pt x="623507" y="87630"/>
                    <a:pt x="612077" y="86011"/>
                    <a:pt x="603981" y="92012"/>
                  </a:cubicBezTo>
                  <a:cubicBezTo>
                    <a:pt x="602552" y="93059"/>
                    <a:pt x="601313" y="94297"/>
                    <a:pt x="600266" y="95726"/>
                  </a:cubicBezTo>
                  <a:lnTo>
                    <a:pt x="597314" y="100108"/>
                  </a:lnTo>
                  <a:lnTo>
                    <a:pt x="597314" y="35147"/>
                  </a:lnTo>
                  <a:close/>
                  <a:moveTo>
                    <a:pt x="737903" y="1001458"/>
                  </a:moveTo>
                  <a:cubicBezTo>
                    <a:pt x="737903" y="1011174"/>
                    <a:pt x="729996" y="1018985"/>
                    <a:pt x="720376" y="1018985"/>
                  </a:cubicBezTo>
                  <a:lnTo>
                    <a:pt x="52769" y="1018985"/>
                  </a:lnTo>
                  <a:cubicBezTo>
                    <a:pt x="43053" y="1018985"/>
                    <a:pt x="35243" y="1011079"/>
                    <a:pt x="35243" y="1001458"/>
                  </a:cubicBezTo>
                  <a:lnTo>
                    <a:pt x="35243" y="52768"/>
                  </a:lnTo>
                  <a:cubicBezTo>
                    <a:pt x="35243" y="43053"/>
                    <a:pt x="43149" y="35242"/>
                    <a:pt x="52769" y="35242"/>
                  </a:cubicBezTo>
                  <a:lnTo>
                    <a:pt x="562261" y="35242"/>
                  </a:lnTo>
                  <a:lnTo>
                    <a:pt x="562261" y="158210"/>
                  </a:lnTo>
                  <a:cubicBezTo>
                    <a:pt x="562261" y="167926"/>
                    <a:pt x="570168" y="175736"/>
                    <a:pt x="579787" y="175736"/>
                  </a:cubicBezTo>
                  <a:cubicBezTo>
                    <a:pt x="585692" y="175736"/>
                    <a:pt x="591122" y="172784"/>
                    <a:pt x="594456" y="167926"/>
                  </a:cubicBezTo>
                  <a:lnTo>
                    <a:pt x="614935" y="137065"/>
                  </a:lnTo>
                  <a:lnTo>
                    <a:pt x="635414" y="167830"/>
                  </a:lnTo>
                  <a:cubicBezTo>
                    <a:pt x="640842" y="175927"/>
                    <a:pt x="651701" y="178117"/>
                    <a:pt x="659797" y="172688"/>
                  </a:cubicBezTo>
                  <a:cubicBezTo>
                    <a:pt x="664655" y="169450"/>
                    <a:pt x="667608" y="164021"/>
                    <a:pt x="667608" y="158115"/>
                  </a:cubicBezTo>
                  <a:lnTo>
                    <a:pt x="667608" y="35147"/>
                  </a:lnTo>
                  <a:lnTo>
                    <a:pt x="720280" y="35147"/>
                  </a:lnTo>
                  <a:cubicBezTo>
                    <a:pt x="729996" y="35147"/>
                    <a:pt x="737807" y="43053"/>
                    <a:pt x="737807" y="52673"/>
                  </a:cubicBezTo>
                  <a:lnTo>
                    <a:pt x="737807" y="100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9">
              <a:extLst>
                <a:ext uri="{FF2B5EF4-FFF2-40B4-BE49-F238E27FC236}">
                  <a16:creationId xmlns:a16="http://schemas.microsoft.com/office/drawing/2014/main" id="{65EB2415-7411-415B-A58E-2A94C3BF9F24}"/>
                </a:ext>
              </a:extLst>
            </p:cNvPr>
            <p:cNvSpPr/>
            <p:nvPr/>
          </p:nvSpPr>
          <p:spPr>
            <a:xfrm>
              <a:off x="10683048" y="1943480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70">
              <a:extLst>
                <a:ext uri="{FF2B5EF4-FFF2-40B4-BE49-F238E27FC236}">
                  <a16:creationId xmlns:a16="http://schemas.microsoft.com/office/drawing/2014/main" id="{EE8AA146-ADE2-4D53-9204-1B0D428F0577}"/>
                </a:ext>
              </a:extLst>
            </p:cNvPr>
            <p:cNvSpPr/>
            <p:nvPr/>
          </p:nvSpPr>
          <p:spPr>
            <a:xfrm>
              <a:off x="10788395" y="1943480"/>
              <a:ext cx="105441" cy="35147"/>
            </a:xfrm>
            <a:custGeom>
              <a:avLst/>
              <a:gdLst>
                <a:gd name="connsiteX0" fmla="*/ 0 w 105441"/>
                <a:gd name="connsiteY0" fmla="*/ 0 h 35147"/>
                <a:gd name="connsiteX1" fmla="*/ 105441 w 105441"/>
                <a:gd name="connsiteY1" fmla="*/ 0 h 35147"/>
                <a:gd name="connsiteX2" fmla="*/ 105441 w 105441"/>
                <a:gd name="connsiteY2" fmla="*/ 35147 h 35147"/>
                <a:gd name="connsiteX3" fmla="*/ 0 w 105441"/>
                <a:gd name="connsiteY3" fmla="*/ 35147 h 35147"/>
                <a:gd name="connsiteX4" fmla="*/ 0 w 105441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7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71">
              <a:extLst>
                <a:ext uri="{FF2B5EF4-FFF2-40B4-BE49-F238E27FC236}">
                  <a16:creationId xmlns:a16="http://schemas.microsoft.com/office/drawing/2014/main" id="{8FD40C6E-77AD-4848-A479-E8B7E7C6E7A2}"/>
                </a:ext>
              </a:extLst>
            </p:cNvPr>
            <p:cNvSpPr/>
            <p:nvPr/>
          </p:nvSpPr>
          <p:spPr>
            <a:xfrm>
              <a:off x="10683048" y="2013774"/>
              <a:ext cx="210788" cy="35147"/>
            </a:xfrm>
            <a:custGeom>
              <a:avLst/>
              <a:gdLst>
                <a:gd name="connsiteX0" fmla="*/ 0 w 210788"/>
                <a:gd name="connsiteY0" fmla="*/ 0 h 35147"/>
                <a:gd name="connsiteX1" fmla="*/ 210788 w 210788"/>
                <a:gd name="connsiteY1" fmla="*/ 0 h 35147"/>
                <a:gd name="connsiteX2" fmla="*/ 210788 w 210788"/>
                <a:gd name="connsiteY2" fmla="*/ 35147 h 35147"/>
                <a:gd name="connsiteX3" fmla="*/ 0 w 210788"/>
                <a:gd name="connsiteY3" fmla="*/ 35147 h 35147"/>
                <a:gd name="connsiteX4" fmla="*/ 0 w 210788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88" h="35147">
                  <a:moveTo>
                    <a:pt x="0" y="0"/>
                  </a:moveTo>
                  <a:lnTo>
                    <a:pt x="210788" y="0"/>
                  </a:lnTo>
                  <a:lnTo>
                    <a:pt x="21078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72">
              <a:extLst>
                <a:ext uri="{FF2B5EF4-FFF2-40B4-BE49-F238E27FC236}">
                  <a16:creationId xmlns:a16="http://schemas.microsoft.com/office/drawing/2014/main" id="{7F2F381D-5948-4F2B-B34A-96220E439D90}"/>
                </a:ext>
              </a:extLst>
            </p:cNvPr>
            <p:cNvSpPr/>
            <p:nvPr/>
          </p:nvSpPr>
          <p:spPr>
            <a:xfrm>
              <a:off x="10928984" y="2259710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73">
              <a:extLst>
                <a:ext uri="{FF2B5EF4-FFF2-40B4-BE49-F238E27FC236}">
                  <a16:creationId xmlns:a16="http://schemas.microsoft.com/office/drawing/2014/main" id="{2F916729-494E-49F7-8735-CABFBEEF36B3}"/>
                </a:ext>
              </a:extLst>
            </p:cNvPr>
            <p:cNvSpPr/>
            <p:nvPr/>
          </p:nvSpPr>
          <p:spPr>
            <a:xfrm>
              <a:off x="11034425" y="2259710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74">
              <a:extLst>
                <a:ext uri="{FF2B5EF4-FFF2-40B4-BE49-F238E27FC236}">
                  <a16:creationId xmlns:a16="http://schemas.microsoft.com/office/drawing/2014/main" id="{BE8E716B-310F-4621-9A8D-08CA71CAEC32}"/>
                </a:ext>
              </a:extLst>
            </p:cNvPr>
            <p:cNvSpPr/>
            <p:nvPr/>
          </p:nvSpPr>
          <p:spPr>
            <a:xfrm>
              <a:off x="10788586" y="2154363"/>
              <a:ext cx="421481" cy="632364"/>
            </a:xfrm>
            <a:custGeom>
              <a:avLst/>
              <a:gdLst>
                <a:gd name="connsiteX0" fmla="*/ 421481 w 421481"/>
                <a:gd name="connsiteY0" fmla="*/ 105347 h 632364"/>
                <a:gd name="connsiteX1" fmla="*/ 403954 w 421481"/>
                <a:gd name="connsiteY1" fmla="*/ 87821 h 632364"/>
                <a:gd name="connsiteX2" fmla="*/ 403954 w 421481"/>
                <a:gd name="connsiteY2" fmla="*/ 0 h 632364"/>
                <a:gd name="connsiteX3" fmla="*/ 368808 w 421481"/>
                <a:gd name="connsiteY3" fmla="*/ 0 h 632364"/>
                <a:gd name="connsiteX4" fmla="*/ 368808 w 421481"/>
                <a:gd name="connsiteY4" fmla="*/ 87821 h 632364"/>
                <a:gd name="connsiteX5" fmla="*/ 351282 w 421481"/>
                <a:gd name="connsiteY5" fmla="*/ 87821 h 632364"/>
                <a:gd name="connsiteX6" fmla="*/ 298609 w 421481"/>
                <a:gd name="connsiteY6" fmla="*/ 35147 h 632364"/>
                <a:gd name="connsiteX7" fmla="*/ 122873 w 421481"/>
                <a:gd name="connsiteY7" fmla="*/ 35147 h 632364"/>
                <a:gd name="connsiteX8" fmla="*/ 70199 w 421481"/>
                <a:gd name="connsiteY8" fmla="*/ 87821 h 632364"/>
                <a:gd name="connsiteX9" fmla="*/ 52672 w 421481"/>
                <a:gd name="connsiteY9" fmla="*/ 87821 h 632364"/>
                <a:gd name="connsiteX10" fmla="*/ 52672 w 421481"/>
                <a:gd name="connsiteY10" fmla="*/ 0 h 632364"/>
                <a:gd name="connsiteX11" fmla="*/ 17526 w 421481"/>
                <a:gd name="connsiteY11" fmla="*/ 0 h 632364"/>
                <a:gd name="connsiteX12" fmla="*/ 17526 w 421481"/>
                <a:gd name="connsiteY12" fmla="*/ 87821 h 632364"/>
                <a:gd name="connsiteX13" fmla="*/ 0 w 421481"/>
                <a:gd name="connsiteY13" fmla="*/ 105347 h 632364"/>
                <a:gd name="connsiteX14" fmla="*/ 0 w 421481"/>
                <a:gd name="connsiteY14" fmla="*/ 210788 h 632364"/>
                <a:gd name="connsiteX15" fmla="*/ 17526 w 421481"/>
                <a:gd name="connsiteY15" fmla="*/ 228314 h 632364"/>
                <a:gd name="connsiteX16" fmla="*/ 70199 w 421481"/>
                <a:gd name="connsiteY16" fmla="*/ 228314 h 632364"/>
                <a:gd name="connsiteX17" fmla="*/ 122873 w 421481"/>
                <a:gd name="connsiteY17" fmla="*/ 280988 h 632364"/>
                <a:gd name="connsiteX18" fmla="*/ 122873 w 421481"/>
                <a:gd name="connsiteY18" fmla="*/ 316135 h 632364"/>
                <a:gd name="connsiteX19" fmla="*/ 35051 w 421481"/>
                <a:gd name="connsiteY19" fmla="*/ 316135 h 632364"/>
                <a:gd name="connsiteX20" fmla="*/ 17526 w 421481"/>
                <a:gd name="connsiteY20" fmla="*/ 333661 h 632364"/>
                <a:gd name="connsiteX21" fmla="*/ 17526 w 421481"/>
                <a:gd name="connsiteY21" fmla="*/ 509397 h 632364"/>
                <a:gd name="connsiteX22" fmla="*/ 18383 w 421481"/>
                <a:gd name="connsiteY22" fmla="*/ 514922 h 632364"/>
                <a:gd name="connsiteX23" fmla="*/ 53530 w 421481"/>
                <a:gd name="connsiteY23" fmla="*/ 620363 h 632364"/>
                <a:gd name="connsiteX24" fmla="*/ 70199 w 421481"/>
                <a:gd name="connsiteY24" fmla="*/ 632365 h 632364"/>
                <a:gd name="connsiteX25" fmla="*/ 351282 w 421481"/>
                <a:gd name="connsiteY25" fmla="*/ 632365 h 632364"/>
                <a:gd name="connsiteX26" fmla="*/ 367951 w 421481"/>
                <a:gd name="connsiteY26" fmla="*/ 620363 h 632364"/>
                <a:gd name="connsiteX27" fmla="*/ 403098 w 421481"/>
                <a:gd name="connsiteY27" fmla="*/ 514922 h 632364"/>
                <a:gd name="connsiteX28" fmla="*/ 403954 w 421481"/>
                <a:gd name="connsiteY28" fmla="*/ 509397 h 632364"/>
                <a:gd name="connsiteX29" fmla="*/ 403954 w 421481"/>
                <a:gd name="connsiteY29" fmla="*/ 333661 h 632364"/>
                <a:gd name="connsiteX30" fmla="*/ 386429 w 421481"/>
                <a:gd name="connsiteY30" fmla="*/ 316135 h 632364"/>
                <a:gd name="connsiteX31" fmla="*/ 298609 w 421481"/>
                <a:gd name="connsiteY31" fmla="*/ 316135 h 632364"/>
                <a:gd name="connsiteX32" fmla="*/ 298609 w 421481"/>
                <a:gd name="connsiteY32" fmla="*/ 280988 h 632364"/>
                <a:gd name="connsiteX33" fmla="*/ 351282 w 421481"/>
                <a:gd name="connsiteY33" fmla="*/ 228314 h 632364"/>
                <a:gd name="connsiteX34" fmla="*/ 403954 w 421481"/>
                <a:gd name="connsiteY34" fmla="*/ 228314 h 632364"/>
                <a:gd name="connsiteX35" fmla="*/ 421481 w 421481"/>
                <a:gd name="connsiteY35" fmla="*/ 210788 h 632364"/>
                <a:gd name="connsiteX36" fmla="*/ 421481 w 421481"/>
                <a:gd name="connsiteY36" fmla="*/ 105347 h 632364"/>
                <a:gd name="connsiteX37" fmla="*/ 34956 w 421481"/>
                <a:gd name="connsiteY37" fmla="*/ 193167 h 632364"/>
                <a:gd name="connsiteX38" fmla="*/ 34956 w 421481"/>
                <a:gd name="connsiteY38" fmla="*/ 122873 h 632364"/>
                <a:gd name="connsiteX39" fmla="*/ 70104 w 421481"/>
                <a:gd name="connsiteY39" fmla="*/ 122873 h 632364"/>
                <a:gd name="connsiteX40" fmla="*/ 70104 w 421481"/>
                <a:gd name="connsiteY40" fmla="*/ 193167 h 632364"/>
                <a:gd name="connsiteX41" fmla="*/ 34956 w 421481"/>
                <a:gd name="connsiteY41" fmla="*/ 193167 h 632364"/>
                <a:gd name="connsiteX42" fmla="*/ 245840 w 421481"/>
                <a:gd name="connsiteY42" fmla="*/ 245936 h 632364"/>
                <a:gd name="connsiteX43" fmla="*/ 175545 w 421481"/>
                <a:gd name="connsiteY43" fmla="*/ 245936 h 632364"/>
                <a:gd name="connsiteX44" fmla="*/ 175545 w 421481"/>
                <a:gd name="connsiteY44" fmla="*/ 210788 h 632364"/>
                <a:gd name="connsiteX45" fmla="*/ 245840 w 421481"/>
                <a:gd name="connsiteY45" fmla="*/ 210788 h 632364"/>
                <a:gd name="connsiteX46" fmla="*/ 245840 w 421481"/>
                <a:gd name="connsiteY46" fmla="*/ 245936 h 632364"/>
                <a:gd name="connsiteX47" fmla="*/ 338518 w 421481"/>
                <a:gd name="connsiteY47" fmla="*/ 597313 h 632364"/>
                <a:gd name="connsiteX48" fmla="*/ 82772 w 421481"/>
                <a:gd name="connsiteY48" fmla="*/ 597313 h 632364"/>
                <a:gd name="connsiteX49" fmla="*/ 52578 w 421481"/>
                <a:gd name="connsiteY49" fmla="*/ 506635 h 632364"/>
                <a:gd name="connsiteX50" fmla="*/ 52578 w 421481"/>
                <a:gd name="connsiteY50" fmla="*/ 491871 h 632364"/>
                <a:gd name="connsiteX51" fmla="*/ 122873 w 421481"/>
                <a:gd name="connsiteY51" fmla="*/ 491871 h 632364"/>
                <a:gd name="connsiteX52" fmla="*/ 122873 w 421481"/>
                <a:gd name="connsiteY52" fmla="*/ 509397 h 632364"/>
                <a:gd name="connsiteX53" fmla="*/ 140398 w 421481"/>
                <a:gd name="connsiteY53" fmla="*/ 526923 h 632364"/>
                <a:gd name="connsiteX54" fmla="*/ 280988 w 421481"/>
                <a:gd name="connsiteY54" fmla="*/ 526923 h 632364"/>
                <a:gd name="connsiteX55" fmla="*/ 298513 w 421481"/>
                <a:gd name="connsiteY55" fmla="*/ 509397 h 632364"/>
                <a:gd name="connsiteX56" fmla="*/ 298513 w 421481"/>
                <a:gd name="connsiteY56" fmla="*/ 491871 h 632364"/>
                <a:gd name="connsiteX57" fmla="*/ 368808 w 421481"/>
                <a:gd name="connsiteY57" fmla="*/ 491871 h 632364"/>
                <a:gd name="connsiteX58" fmla="*/ 368808 w 421481"/>
                <a:gd name="connsiteY58" fmla="*/ 506635 h 632364"/>
                <a:gd name="connsiteX59" fmla="*/ 338518 w 421481"/>
                <a:gd name="connsiteY59" fmla="*/ 597313 h 632364"/>
                <a:gd name="connsiteX60" fmla="*/ 157924 w 421481"/>
                <a:gd name="connsiteY60" fmla="*/ 491871 h 632364"/>
                <a:gd name="connsiteX61" fmla="*/ 157924 w 421481"/>
                <a:gd name="connsiteY61" fmla="*/ 421577 h 632364"/>
                <a:gd name="connsiteX62" fmla="*/ 263366 w 421481"/>
                <a:gd name="connsiteY62" fmla="*/ 421577 h 632364"/>
                <a:gd name="connsiteX63" fmla="*/ 263366 w 421481"/>
                <a:gd name="connsiteY63" fmla="*/ 491871 h 632364"/>
                <a:gd name="connsiteX64" fmla="*/ 157924 w 421481"/>
                <a:gd name="connsiteY64" fmla="*/ 491871 h 632364"/>
                <a:gd name="connsiteX65" fmla="*/ 368808 w 421481"/>
                <a:gd name="connsiteY65" fmla="*/ 456724 h 632364"/>
                <a:gd name="connsiteX66" fmla="*/ 298513 w 421481"/>
                <a:gd name="connsiteY66" fmla="*/ 456724 h 632364"/>
                <a:gd name="connsiteX67" fmla="*/ 298513 w 421481"/>
                <a:gd name="connsiteY67" fmla="*/ 404051 h 632364"/>
                <a:gd name="connsiteX68" fmla="*/ 280988 w 421481"/>
                <a:gd name="connsiteY68" fmla="*/ 386525 h 632364"/>
                <a:gd name="connsiteX69" fmla="*/ 140398 w 421481"/>
                <a:gd name="connsiteY69" fmla="*/ 386525 h 632364"/>
                <a:gd name="connsiteX70" fmla="*/ 122873 w 421481"/>
                <a:gd name="connsiteY70" fmla="*/ 404051 h 632364"/>
                <a:gd name="connsiteX71" fmla="*/ 122873 w 421481"/>
                <a:gd name="connsiteY71" fmla="*/ 456724 h 632364"/>
                <a:gd name="connsiteX72" fmla="*/ 52578 w 421481"/>
                <a:gd name="connsiteY72" fmla="*/ 456724 h 632364"/>
                <a:gd name="connsiteX73" fmla="*/ 52578 w 421481"/>
                <a:gd name="connsiteY73" fmla="*/ 351282 h 632364"/>
                <a:gd name="connsiteX74" fmla="*/ 368808 w 421481"/>
                <a:gd name="connsiteY74" fmla="*/ 351282 h 632364"/>
                <a:gd name="connsiteX75" fmla="*/ 368808 w 421481"/>
                <a:gd name="connsiteY75" fmla="*/ 456724 h 632364"/>
                <a:gd name="connsiteX76" fmla="*/ 263366 w 421481"/>
                <a:gd name="connsiteY76" fmla="*/ 316135 h 632364"/>
                <a:gd name="connsiteX77" fmla="*/ 157924 w 421481"/>
                <a:gd name="connsiteY77" fmla="*/ 316135 h 632364"/>
                <a:gd name="connsiteX78" fmla="*/ 157924 w 421481"/>
                <a:gd name="connsiteY78" fmla="*/ 280988 h 632364"/>
                <a:gd name="connsiteX79" fmla="*/ 263366 w 421481"/>
                <a:gd name="connsiteY79" fmla="*/ 280988 h 632364"/>
                <a:gd name="connsiteX80" fmla="*/ 263366 w 421481"/>
                <a:gd name="connsiteY80" fmla="*/ 316135 h 632364"/>
                <a:gd name="connsiteX81" fmla="*/ 316039 w 421481"/>
                <a:gd name="connsiteY81" fmla="*/ 228314 h 632364"/>
                <a:gd name="connsiteX82" fmla="*/ 298513 w 421481"/>
                <a:gd name="connsiteY82" fmla="*/ 245840 h 632364"/>
                <a:gd name="connsiteX83" fmla="*/ 280988 w 421481"/>
                <a:gd name="connsiteY83" fmla="*/ 245840 h 632364"/>
                <a:gd name="connsiteX84" fmla="*/ 280988 w 421481"/>
                <a:gd name="connsiteY84" fmla="*/ 210693 h 632364"/>
                <a:gd name="connsiteX85" fmla="*/ 245840 w 421481"/>
                <a:gd name="connsiteY85" fmla="*/ 175546 h 632364"/>
                <a:gd name="connsiteX86" fmla="*/ 175545 w 421481"/>
                <a:gd name="connsiteY86" fmla="*/ 175546 h 632364"/>
                <a:gd name="connsiteX87" fmla="*/ 140398 w 421481"/>
                <a:gd name="connsiteY87" fmla="*/ 210693 h 632364"/>
                <a:gd name="connsiteX88" fmla="*/ 140398 w 421481"/>
                <a:gd name="connsiteY88" fmla="*/ 245840 h 632364"/>
                <a:gd name="connsiteX89" fmla="*/ 122873 w 421481"/>
                <a:gd name="connsiteY89" fmla="*/ 245840 h 632364"/>
                <a:gd name="connsiteX90" fmla="*/ 105346 w 421481"/>
                <a:gd name="connsiteY90" fmla="*/ 228314 h 632364"/>
                <a:gd name="connsiteX91" fmla="*/ 105346 w 421481"/>
                <a:gd name="connsiteY91" fmla="*/ 87821 h 632364"/>
                <a:gd name="connsiteX92" fmla="*/ 122873 w 421481"/>
                <a:gd name="connsiteY92" fmla="*/ 70295 h 632364"/>
                <a:gd name="connsiteX93" fmla="*/ 298609 w 421481"/>
                <a:gd name="connsiteY93" fmla="*/ 70295 h 632364"/>
                <a:gd name="connsiteX94" fmla="*/ 316134 w 421481"/>
                <a:gd name="connsiteY94" fmla="*/ 87821 h 632364"/>
                <a:gd name="connsiteX95" fmla="*/ 316134 w 421481"/>
                <a:gd name="connsiteY95" fmla="*/ 228314 h 632364"/>
                <a:gd name="connsiteX96" fmla="*/ 386333 w 421481"/>
                <a:gd name="connsiteY96" fmla="*/ 193167 h 632364"/>
                <a:gd name="connsiteX97" fmla="*/ 351187 w 421481"/>
                <a:gd name="connsiteY97" fmla="*/ 193167 h 632364"/>
                <a:gd name="connsiteX98" fmla="*/ 351187 w 421481"/>
                <a:gd name="connsiteY98" fmla="*/ 122873 h 632364"/>
                <a:gd name="connsiteX99" fmla="*/ 386333 w 421481"/>
                <a:gd name="connsiteY99" fmla="*/ 122873 h 632364"/>
                <a:gd name="connsiteX100" fmla="*/ 386333 w 421481"/>
                <a:gd name="connsiteY100" fmla="*/ 193167 h 63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21481" h="632364">
                  <a:moveTo>
                    <a:pt x="421481" y="105347"/>
                  </a:moveTo>
                  <a:cubicBezTo>
                    <a:pt x="421481" y="95631"/>
                    <a:pt x="413575" y="87821"/>
                    <a:pt x="403954" y="87821"/>
                  </a:cubicBezTo>
                  <a:lnTo>
                    <a:pt x="403954" y="0"/>
                  </a:lnTo>
                  <a:lnTo>
                    <a:pt x="368808" y="0"/>
                  </a:lnTo>
                  <a:lnTo>
                    <a:pt x="368808" y="87821"/>
                  </a:lnTo>
                  <a:lnTo>
                    <a:pt x="351282" y="87821"/>
                  </a:lnTo>
                  <a:cubicBezTo>
                    <a:pt x="351282" y="58674"/>
                    <a:pt x="327660" y="35147"/>
                    <a:pt x="298609" y="35147"/>
                  </a:cubicBezTo>
                  <a:lnTo>
                    <a:pt x="122873" y="35147"/>
                  </a:lnTo>
                  <a:cubicBezTo>
                    <a:pt x="93726" y="35147"/>
                    <a:pt x="70199" y="58769"/>
                    <a:pt x="70199" y="87821"/>
                  </a:cubicBezTo>
                  <a:lnTo>
                    <a:pt x="52672" y="87821"/>
                  </a:lnTo>
                  <a:lnTo>
                    <a:pt x="52672" y="0"/>
                  </a:lnTo>
                  <a:lnTo>
                    <a:pt x="17526" y="0"/>
                  </a:lnTo>
                  <a:lnTo>
                    <a:pt x="17526" y="87821"/>
                  </a:lnTo>
                  <a:cubicBezTo>
                    <a:pt x="7810" y="87821"/>
                    <a:pt x="0" y="95726"/>
                    <a:pt x="0" y="105347"/>
                  </a:cubicBezTo>
                  <a:lnTo>
                    <a:pt x="0" y="210788"/>
                  </a:lnTo>
                  <a:cubicBezTo>
                    <a:pt x="0" y="220504"/>
                    <a:pt x="7905" y="228314"/>
                    <a:pt x="17526" y="228314"/>
                  </a:cubicBezTo>
                  <a:lnTo>
                    <a:pt x="70199" y="228314"/>
                  </a:lnTo>
                  <a:cubicBezTo>
                    <a:pt x="70199" y="257461"/>
                    <a:pt x="93821" y="280988"/>
                    <a:pt x="122873" y="280988"/>
                  </a:cubicBezTo>
                  <a:lnTo>
                    <a:pt x="122873" y="316135"/>
                  </a:lnTo>
                  <a:lnTo>
                    <a:pt x="35051" y="316135"/>
                  </a:lnTo>
                  <a:cubicBezTo>
                    <a:pt x="25336" y="316135"/>
                    <a:pt x="17526" y="324041"/>
                    <a:pt x="17526" y="333661"/>
                  </a:cubicBezTo>
                  <a:lnTo>
                    <a:pt x="17526" y="509397"/>
                  </a:lnTo>
                  <a:cubicBezTo>
                    <a:pt x="17526" y="511302"/>
                    <a:pt x="17812" y="513112"/>
                    <a:pt x="18383" y="514922"/>
                  </a:cubicBezTo>
                  <a:lnTo>
                    <a:pt x="53530" y="620363"/>
                  </a:lnTo>
                  <a:cubicBezTo>
                    <a:pt x="55912" y="627507"/>
                    <a:pt x="62674" y="632365"/>
                    <a:pt x="70199" y="632365"/>
                  </a:cubicBezTo>
                  <a:lnTo>
                    <a:pt x="351282" y="632365"/>
                  </a:lnTo>
                  <a:cubicBezTo>
                    <a:pt x="358806" y="632365"/>
                    <a:pt x="365570" y="627507"/>
                    <a:pt x="367951" y="620363"/>
                  </a:cubicBezTo>
                  <a:lnTo>
                    <a:pt x="403098" y="514922"/>
                  </a:lnTo>
                  <a:cubicBezTo>
                    <a:pt x="403670" y="513112"/>
                    <a:pt x="403954" y="511302"/>
                    <a:pt x="403954" y="509397"/>
                  </a:cubicBezTo>
                  <a:lnTo>
                    <a:pt x="403954" y="333661"/>
                  </a:lnTo>
                  <a:cubicBezTo>
                    <a:pt x="403954" y="323945"/>
                    <a:pt x="396049" y="316135"/>
                    <a:pt x="386429" y="316135"/>
                  </a:cubicBezTo>
                  <a:lnTo>
                    <a:pt x="298609" y="316135"/>
                  </a:lnTo>
                  <a:lnTo>
                    <a:pt x="298609" y="280988"/>
                  </a:lnTo>
                  <a:cubicBezTo>
                    <a:pt x="327754" y="280988"/>
                    <a:pt x="351282" y="257366"/>
                    <a:pt x="351282" y="228314"/>
                  </a:cubicBezTo>
                  <a:lnTo>
                    <a:pt x="403954" y="228314"/>
                  </a:lnTo>
                  <a:cubicBezTo>
                    <a:pt x="413670" y="228314"/>
                    <a:pt x="421481" y="220409"/>
                    <a:pt x="421481" y="210788"/>
                  </a:cubicBezTo>
                  <a:lnTo>
                    <a:pt x="421481" y="105347"/>
                  </a:lnTo>
                  <a:close/>
                  <a:moveTo>
                    <a:pt x="34956" y="193167"/>
                  </a:moveTo>
                  <a:lnTo>
                    <a:pt x="34956" y="122873"/>
                  </a:lnTo>
                  <a:lnTo>
                    <a:pt x="70104" y="122873"/>
                  </a:lnTo>
                  <a:lnTo>
                    <a:pt x="70104" y="193167"/>
                  </a:lnTo>
                  <a:lnTo>
                    <a:pt x="34956" y="193167"/>
                  </a:lnTo>
                  <a:close/>
                  <a:moveTo>
                    <a:pt x="245840" y="245936"/>
                  </a:moveTo>
                  <a:lnTo>
                    <a:pt x="175545" y="245936"/>
                  </a:lnTo>
                  <a:lnTo>
                    <a:pt x="175545" y="210788"/>
                  </a:lnTo>
                  <a:lnTo>
                    <a:pt x="245840" y="210788"/>
                  </a:lnTo>
                  <a:lnTo>
                    <a:pt x="245840" y="245936"/>
                  </a:lnTo>
                  <a:close/>
                  <a:moveTo>
                    <a:pt x="338518" y="597313"/>
                  </a:moveTo>
                  <a:lnTo>
                    <a:pt x="82772" y="597313"/>
                  </a:lnTo>
                  <a:lnTo>
                    <a:pt x="52578" y="506635"/>
                  </a:lnTo>
                  <a:lnTo>
                    <a:pt x="52578" y="491871"/>
                  </a:lnTo>
                  <a:lnTo>
                    <a:pt x="122873" y="491871"/>
                  </a:lnTo>
                  <a:lnTo>
                    <a:pt x="122873" y="509397"/>
                  </a:lnTo>
                  <a:cubicBezTo>
                    <a:pt x="122873" y="519113"/>
                    <a:pt x="130778" y="526923"/>
                    <a:pt x="140398" y="526923"/>
                  </a:cubicBezTo>
                  <a:lnTo>
                    <a:pt x="280988" y="526923"/>
                  </a:lnTo>
                  <a:cubicBezTo>
                    <a:pt x="290703" y="526923"/>
                    <a:pt x="298513" y="519017"/>
                    <a:pt x="298513" y="509397"/>
                  </a:cubicBezTo>
                  <a:lnTo>
                    <a:pt x="298513" y="491871"/>
                  </a:lnTo>
                  <a:lnTo>
                    <a:pt x="368808" y="491871"/>
                  </a:lnTo>
                  <a:lnTo>
                    <a:pt x="368808" y="506635"/>
                  </a:lnTo>
                  <a:lnTo>
                    <a:pt x="338518" y="597313"/>
                  </a:lnTo>
                  <a:close/>
                  <a:moveTo>
                    <a:pt x="157924" y="491871"/>
                  </a:moveTo>
                  <a:lnTo>
                    <a:pt x="157924" y="421577"/>
                  </a:lnTo>
                  <a:lnTo>
                    <a:pt x="263366" y="421577"/>
                  </a:lnTo>
                  <a:lnTo>
                    <a:pt x="263366" y="491871"/>
                  </a:lnTo>
                  <a:lnTo>
                    <a:pt x="157924" y="491871"/>
                  </a:lnTo>
                  <a:close/>
                  <a:moveTo>
                    <a:pt x="368808" y="456724"/>
                  </a:moveTo>
                  <a:lnTo>
                    <a:pt x="298513" y="456724"/>
                  </a:lnTo>
                  <a:lnTo>
                    <a:pt x="298513" y="404051"/>
                  </a:lnTo>
                  <a:cubicBezTo>
                    <a:pt x="298513" y="394335"/>
                    <a:pt x="290608" y="386525"/>
                    <a:pt x="280988" y="386525"/>
                  </a:cubicBezTo>
                  <a:lnTo>
                    <a:pt x="140398" y="386525"/>
                  </a:lnTo>
                  <a:cubicBezTo>
                    <a:pt x="130683" y="386525"/>
                    <a:pt x="122873" y="394430"/>
                    <a:pt x="122873" y="404051"/>
                  </a:cubicBezTo>
                  <a:lnTo>
                    <a:pt x="122873" y="456724"/>
                  </a:lnTo>
                  <a:lnTo>
                    <a:pt x="52578" y="456724"/>
                  </a:lnTo>
                  <a:lnTo>
                    <a:pt x="52578" y="351282"/>
                  </a:lnTo>
                  <a:lnTo>
                    <a:pt x="368808" y="351282"/>
                  </a:lnTo>
                  <a:lnTo>
                    <a:pt x="368808" y="456724"/>
                  </a:lnTo>
                  <a:close/>
                  <a:moveTo>
                    <a:pt x="263366" y="316135"/>
                  </a:moveTo>
                  <a:lnTo>
                    <a:pt x="157924" y="316135"/>
                  </a:lnTo>
                  <a:lnTo>
                    <a:pt x="157924" y="280988"/>
                  </a:lnTo>
                  <a:lnTo>
                    <a:pt x="263366" y="280988"/>
                  </a:lnTo>
                  <a:lnTo>
                    <a:pt x="263366" y="316135"/>
                  </a:lnTo>
                  <a:close/>
                  <a:moveTo>
                    <a:pt x="316039" y="228314"/>
                  </a:moveTo>
                  <a:cubicBezTo>
                    <a:pt x="316039" y="238030"/>
                    <a:pt x="308134" y="245840"/>
                    <a:pt x="298513" y="245840"/>
                  </a:cubicBezTo>
                  <a:lnTo>
                    <a:pt x="280988" y="245840"/>
                  </a:lnTo>
                  <a:lnTo>
                    <a:pt x="280988" y="210693"/>
                  </a:lnTo>
                  <a:cubicBezTo>
                    <a:pt x="280988" y="191262"/>
                    <a:pt x="265271" y="175546"/>
                    <a:pt x="245840" y="175546"/>
                  </a:cubicBezTo>
                  <a:lnTo>
                    <a:pt x="175545" y="175546"/>
                  </a:lnTo>
                  <a:cubicBezTo>
                    <a:pt x="156115" y="175546"/>
                    <a:pt x="140398" y="191262"/>
                    <a:pt x="140398" y="210693"/>
                  </a:cubicBezTo>
                  <a:lnTo>
                    <a:pt x="140398" y="245840"/>
                  </a:lnTo>
                  <a:lnTo>
                    <a:pt x="122873" y="245840"/>
                  </a:lnTo>
                  <a:cubicBezTo>
                    <a:pt x="113157" y="245840"/>
                    <a:pt x="105346" y="237935"/>
                    <a:pt x="105346" y="228314"/>
                  </a:cubicBezTo>
                  <a:lnTo>
                    <a:pt x="105346" y="87821"/>
                  </a:lnTo>
                  <a:cubicBezTo>
                    <a:pt x="105346" y="78105"/>
                    <a:pt x="113252" y="70295"/>
                    <a:pt x="122873" y="70295"/>
                  </a:cubicBezTo>
                  <a:lnTo>
                    <a:pt x="298609" y="70295"/>
                  </a:lnTo>
                  <a:cubicBezTo>
                    <a:pt x="308324" y="70295"/>
                    <a:pt x="316134" y="78200"/>
                    <a:pt x="316134" y="87821"/>
                  </a:cubicBezTo>
                  <a:lnTo>
                    <a:pt x="316134" y="228314"/>
                  </a:lnTo>
                  <a:close/>
                  <a:moveTo>
                    <a:pt x="386333" y="193167"/>
                  </a:moveTo>
                  <a:lnTo>
                    <a:pt x="351187" y="193167"/>
                  </a:lnTo>
                  <a:lnTo>
                    <a:pt x="351187" y="122873"/>
                  </a:lnTo>
                  <a:lnTo>
                    <a:pt x="386333" y="122873"/>
                  </a:lnTo>
                  <a:lnTo>
                    <a:pt x="386333" y="193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75">
              <a:extLst>
                <a:ext uri="{FF2B5EF4-FFF2-40B4-BE49-F238E27FC236}">
                  <a16:creationId xmlns:a16="http://schemas.microsoft.com/office/drawing/2014/main" id="{E7804F16-0EEF-4BA2-B23F-0710E537CDFE}"/>
                </a:ext>
              </a:extLst>
            </p:cNvPr>
            <p:cNvSpPr/>
            <p:nvPr/>
          </p:nvSpPr>
          <p:spPr>
            <a:xfrm>
              <a:off x="10683048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76">
              <a:extLst>
                <a:ext uri="{FF2B5EF4-FFF2-40B4-BE49-F238E27FC236}">
                  <a16:creationId xmlns:a16="http://schemas.microsoft.com/office/drawing/2014/main" id="{142E20D1-902D-4AA4-9B48-82C3C4E7309E}"/>
                </a:ext>
              </a:extLst>
            </p:cNvPr>
            <p:cNvSpPr/>
            <p:nvPr/>
          </p:nvSpPr>
          <p:spPr>
            <a:xfrm>
              <a:off x="10683048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77">
              <a:extLst>
                <a:ext uri="{FF2B5EF4-FFF2-40B4-BE49-F238E27FC236}">
                  <a16:creationId xmlns:a16="http://schemas.microsoft.com/office/drawing/2014/main" id="{38C7CEA5-60BE-4507-9191-CCE81069E3B2}"/>
                </a:ext>
              </a:extLst>
            </p:cNvPr>
            <p:cNvSpPr/>
            <p:nvPr/>
          </p:nvSpPr>
          <p:spPr>
            <a:xfrm>
              <a:off x="11245214" y="2154268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78">
              <a:extLst>
                <a:ext uri="{FF2B5EF4-FFF2-40B4-BE49-F238E27FC236}">
                  <a16:creationId xmlns:a16="http://schemas.microsoft.com/office/drawing/2014/main" id="{CAE7C78D-5A73-4E17-B7B6-D8E31AB11D5C}"/>
                </a:ext>
              </a:extLst>
            </p:cNvPr>
            <p:cNvSpPr/>
            <p:nvPr/>
          </p:nvSpPr>
          <p:spPr>
            <a:xfrm>
              <a:off x="11245214" y="2224563"/>
              <a:ext cx="70294" cy="35147"/>
            </a:xfrm>
            <a:custGeom>
              <a:avLst/>
              <a:gdLst>
                <a:gd name="connsiteX0" fmla="*/ 0 w 70294"/>
                <a:gd name="connsiteY0" fmla="*/ 0 h 35147"/>
                <a:gd name="connsiteX1" fmla="*/ 70295 w 70294"/>
                <a:gd name="connsiteY1" fmla="*/ 0 h 35147"/>
                <a:gd name="connsiteX2" fmla="*/ 70295 w 70294"/>
                <a:gd name="connsiteY2" fmla="*/ 35147 h 35147"/>
                <a:gd name="connsiteX3" fmla="*/ 0 w 70294"/>
                <a:gd name="connsiteY3" fmla="*/ 35147 h 35147"/>
                <a:gd name="connsiteX4" fmla="*/ 0 w 70294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94" h="35147">
                  <a:moveTo>
                    <a:pt x="0" y="0"/>
                  </a:moveTo>
                  <a:lnTo>
                    <a:pt x="70295" y="0"/>
                  </a:lnTo>
                  <a:lnTo>
                    <a:pt x="70295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79">
              <a:extLst>
                <a:ext uri="{FF2B5EF4-FFF2-40B4-BE49-F238E27FC236}">
                  <a16:creationId xmlns:a16="http://schemas.microsoft.com/office/drawing/2014/main" id="{F0CDFF01-1895-4B8E-8DFB-025BBD544AB2}"/>
                </a:ext>
              </a:extLst>
            </p:cNvPr>
            <p:cNvSpPr/>
            <p:nvPr/>
          </p:nvSpPr>
          <p:spPr>
            <a:xfrm>
              <a:off x="10683048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80">
              <a:extLst>
                <a:ext uri="{FF2B5EF4-FFF2-40B4-BE49-F238E27FC236}">
                  <a16:creationId xmlns:a16="http://schemas.microsoft.com/office/drawing/2014/main" id="{63CB5F87-DADC-4603-ACB9-38D1DDB06973}"/>
                </a:ext>
              </a:extLst>
            </p:cNvPr>
            <p:cNvSpPr/>
            <p:nvPr/>
          </p:nvSpPr>
          <p:spPr>
            <a:xfrm>
              <a:off x="10753247" y="2681382"/>
              <a:ext cx="35147" cy="35147"/>
            </a:xfrm>
            <a:custGeom>
              <a:avLst/>
              <a:gdLst>
                <a:gd name="connsiteX0" fmla="*/ 0 w 35147"/>
                <a:gd name="connsiteY0" fmla="*/ 0 h 35147"/>
                <a:gd name="connsiteX1" fmla="*/ 35148 w 35147"/>
                <a:gd name="connsiteY1" fmla="*/ 0 h 35147"/>
                <a:gd name="connsiteX2" fmla="*/ 35148 w 35147"/>
                <a:gd name="connsiteY2" fmla="*/ 35147 h 35147"/>
                <a:gd name="connsiteX3" fmla="*/ 0 w 35147"/>
                <a:gd name="connsiteY3" fmla="*/ 35147 h 35147"/>
                <a:gd name="connsiteX4" fmla="*/ 0 w 35147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7" h="35147">
                  <a:moveTo>
                    <a:pt x="0" y="0"/>
                  </a:moveTo>
                  <a:lnTo>
                    <a:pt x="35148" y="0"/>
                  </a:lnTo>
                  <a:lnTo>
                    <a:pt x="35148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81">
              <a:extLst>
                <a:ext uri="{FF2B5EF4-FFF2-40B4-BE49-F238E27FC236}">
                  <a16:creationId xmlns:a16="http://schemas.microsoft.com/office/drawing/2014/main" id="{A5AD9666-9647-4EE3-9590-BF5B6B31742E}"/>
                </a:ext>
              </a:extLst>
            </p:cNvPr>
            <p:cNvSpPr/>
            <p:nvPr/>
          </p:nvSpPr>
          <p:spPr>
            <a:xfrm>
              <a:off x="10683048" y="2751676"/>
              <a:ext cx="105442" cy="35146"/>
            </a:xfrm>
            <a:custGeom>
              <a:avLst/>
              <a:gdLst>
                <a:gd name="connsiteX0" fmla="*/ 0 w 105442"/>
                <a:gd name="connsiteY0" fmla="*/ 0 h 35146"/>
                <a:gd name="connsiteX1" fmla="*/ 105442 w 105442"/>
                <a:gd name="connsiteY1" fmla="*/ 0 h 35146"/>
                <a:gd name="connsiteX2" fmla="*/ 105442 w 105442"/>
                <a:gd name="connsiteY2" fmla="*/ 35147 h 35146"/>
                <a:gd name="connsiteX3" fmla="*/ 0 w 105442"/>
                <a:gd name="connsiteY3" fmla="*/ 35147 h 35146"/>
                <a:gd name="connsiteX4" fmla="*/ 0 w 105442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2" h="35146">
                  <a:moveTo>
                    <a:pt x="0" y="0"/>
                  </a:moveTo>
                  <a:lnTo>
                    <a:pt x="105442" y="0"/>
                  </a:lnTo>
                  <a:lnTo>
                    <a:pt x="105442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82">
              <a:extLst>
                <a:ext uri="{FF2B5EF4-FFF2-40B4-BE49-F238E27FC236}">
                  <a16:creationId xmlns:a16="http://schemas.microsoft.com/office/drawing/2014/main" id="{7E0CD04B-604B-4901-B48C-FFBF124C96C0}"/>
                </a:ext>
              </a:extLst>
            </p:cNvPr>
            <p:cNvSpPr/>
            <p:nvPr/>
          </p:nvSpPr>
          <p:spPr>
            <a:xfrm>
              <a:off x="11210067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83">
              <a:extLst>
                <a:ext uri="{FF2B5EF4-FFF2-40B4-BE49-F238E27FC236}">
                  <a16:creationId xmlns:a16="http://schemas.microsoft.com/office/drawing/2014/main" id="{D0837435-8EF0-44F1-BF99-9A4584A9BD11}"/>
                </a:ext>
              </a:extLst>
            </p:cNvPr>
            <p:cNvSpPr/>
            <p:nvPr/>
          </p:nvSpPr>
          <p:spPr>
            <a:xfrm>
              <a:off x="11280362" y="2681382"/>
              <a:ext cx="35146" cy="35147"/>
            </a:xfrm>
            <a:custGeom>
              <a:avLst/>
              <a:gdLst>
                <a:gd name="connsiteX0" fmla="*/ 0 w 35146"/>
                <a:gd name="connsiteY0" fmla="*/ 0 h 35147"/>
                <a:gd name="connsiteX1" fmla="*/ 35147 w 35146"/>
                <a:gd name="connsiteY1" fmla="*/ 0 h 35147"/>
                <a:gd name="connsiteX2" fmla="*/ 35147 w 35146"/>
                <a:gd name="connsiteY2" fmla="*/ 35147 h 35147"/>
                <a:gd name="connsiteX3" fmla="*/ 0 w 35146"/>
                <a:gd name="connsiteY3" fmla="*/ 35147 h 35147"/>
                <a:gd name="connsiteX4" fmla="*/ 0 w 35146"/>
                <a:gd name="connsiteY4" fmla="*/ 0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6" h="35147">
                  <a:moveTo>
                    <a:pt x="0" y="0"/>
                  </a:moveTo>
                  <a:lnTo>
                    <a:pt x="35147" y="0"/>
                  </a:lnTo>
                  <a:lnTo>
                    <a:pt x="35147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84">
              <a:extLst>
                <a:ext uri="{FF2B5EF4-FFF2-40B4-BE49-F238E27FC236}">
                  <a16:creationId xmlns:a16="http://schemas.microsoft.com/office/drawing/2014/main" id="{29E0992E-6C5E-4DAB-811F-33FA33910E2F}"/>
                </a:ext>
              </a:extLst>
            </p:cNvPr>
            <p:cNvSpPr/>
            <p:nvPr/>
          </p:nvSpPr>
          <p:spPr>
            <a:xfrm>
              <a:off x="11210067" y="2751676"/>
              <a:ext cx="105441" cy="35146"/>
            </a:xfrm>
            <a:custGeom>
              <a:avLst/>
              <a:gdLst>
                <a:gd name="connsiteX0" fmla="*/ 0 w 105441"/>
                <a:gd name="connsiteY0" fmla="*/ 0 h 35146"/>
                <a:gd name="connsiteX1" fmla="*/ 105441 w 105441"/>
                <a:gd name="connsiteY1" fmla="*/ 0 h 35146"/>
                <a:gd name="connsiteX2" fmla="*/ 105441 w 105441"/>
                <a:gd name="connsiteY2" fmla="*/ 35147 h 35146"/>
                <a:gd name="connsiteX3" fmla="*/ 0 w 105441"/>
                <a:gd name="connsiteY3" fmla="*/ 35147 h 35146"/>
                <a:gd name="connsiteX4" fmla="*/ 0 w 105441"/>
                <a:gd name="connsiteY4" fmla="*/ 0 h 3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1" h="35146">
                  <a:moveTo>
                    <a:pt x="0" y="0"/>
                  </a:moveTo>
                  <a:lnTo>
                    <a:pt x="105441" y="0"/>
                  </a:lnTo>
                  <a:lnTo>
                    <a:pt x="105441" y="35147"/>
                  </a:lnTo>
                  <a:lnTo>
                    <a:pt x="0" y="35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" name="Graphic 1">
            <a:extLst>
              <a:ext uri="{FF2B5EF4-FFF2-40B4-BE49-F238E27FC236}">
                <a16:creationId xmlns:a16="http://schemas.microsoft.com/office/drawing/2014/main" id="{961913A3-E332-4619-97C6-9FCB36F2BFF0}"/>
              </a:ext>
            </a:extLst>
          </p:cNvPr>
          <p:cNvGrpSpPr>
            <a:grpSpLocks noChangeAspect="1"/>
          </p:cNvGrpSpPr>
          <p:nvPr/>
        </p:nvGrpSpPr>
        <p:grpSpPr>
          <a:xfrm>
            <a:off x="7253584" y="3886508"/>
            <a:ext cx="411602" cy="457200"/>
            <a:chOff x="10563224" y="3342699"/>
            <a:chExt cx="822864" cy="914022"/>
          </a:xfrm>
          <a:solidFill>
            <a:schemeClr val="bg2"/>
          </a:solidFill>
        </p:grpSpPr>
        <p:sp>
          <p:nvSpPr>
            <p:cNvPr id="138" name="Freeform: Shape 86">
              <a:extLst>
                <a:ext uri="{FF2B5EF4-FFF2-40B4-BE49-F238E27FC236}">
                  <a16:creationId xmlns:a16="http://schemas.microsoft.com/office/drawing/2014/main" id="{F11072E6-2140-4313-9448-A24B846A7B48}"/>
                </a:ext>
              </a:extLst>
            </p:cNvPr>
            <p:cNvSpPr/>
            <p:nvPr/>
          </p:nvSpPr>
          <p:spPr>
            <a:xfrm>
              <a:off x="10806968" y="3403758"/>
              <a:ext cx="335090" cy="213264"/>
            </a:xfrm>
            <a:custGeom>
              <a:avLst/>
              <a:gdLst>
                <a:gd name="connsiteX0" fmla="*/ 167546 w 335090"/>
                <a:gd name="connsiteY0" fmla="*/ 0 h 213264"/>
                <a:gd name="connsiteX1" fmla="*/ 0 w 335090"/>
                <a:gd name="connsiteY1" fmla="*/ 167545 h 213264"/>
                <a:gd name="connsiteX2" fmla="*/ 0 w 335090"/>
                <a:gd name="connsiteY2" fmla="*/ 198025 h 213264"/>
                <a:gd name="connsiteX3" fmla="*/ 15240 w 335090"/>
                <a:gd name="connsiteY3" fmla="*/ 213265 h 213264"/>
                <a:gd name="connsiteX4" fmla="*/ 319850 w 335090"/>
                <a:gd name="connsiteY4" fmla="*/ 213265 h 213264"/>
                <a:gd name="connsiteX5" fmla="*/ 335090 w 335090"/>
                <a:gd name="connsiteY5" fmla="*/ 198025 h 213264"/>
                <a:gd name="connsiteX6" fmla="*/ 335090 w 335090"/>
                <a:gd name="connsiteY6" fmla="*/ 167545 h 213264"/>
                <a:gd name="connsiteX7" fmla="*/ 167546 w 335090"/>
                <a:gd name="connsiteY7" fmla="*/ 0 h 213264"/>
                <a:gd name="connsiteX8" fmla="*/ 304609 w 335090"/>
                <a:gd name="connsiteY8" fmla="*/ 182785 h 213264"/>
                <a:gd name="connsiteX9" fmla="*/ 30385 w 335090"/>
                <a:gd name="connsiteY9" fmla="*/ 182785 h 213264"/>
                <a:gd name="connsiteX10" fmla="*/ 30385 w 335090"/>
                <a:gd name="connsiteY10" fmla="*/ 167545 h 213264"/>
                <a:gd name="connsiteX11" fmla="*/ 167450 w 335090"/>
                <a:gd name="connsiteY11" fmla="*/ 30480 h 213264"/>
                <a:gd name="connsiteX12" fmla="*/ 304515 w 335090"/>
                <a:gd name="connsiteY12" fmla="*/ 167545 h 213264"/>
                <a:gd name="connsiteX13" fmla="*/ 304515 w 335090"/>
                <a:gd name="connsiteY13" fmla="*/ 182785 h 21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090" h="213264">
                  <a:moveTo>
                    <a:pt x="167546" y="0"/>
                  </a:moveTo>
                  <a:cubicBezTo>
                    <a:pt x="75057" y="95"/>
                    <a:pt x="95" y="75057"/>
                    <a:pt x="0" y="167545"/>
                  </a:cubicBezTo>
                  <a:lnTo>
                    <a:pt x="0" y="198025"/>
                  </a:lnTo>
                  <a:cubicBezTo>
                    <a:pt x="0" y="206407"/>
                    <a:pt x="6859" y="213265"/>
                    <a:pt x="15240" y="213265"/>
                  </a:cubicBezTo>
                  <a:lnTo>
                    <a:pt x="319850" y="213265"/>
                  </a:lnTo>
                  <a:cubicBezTo>
                    <a:pt x="328232" y="213265"/>
                    <a:pt x="335090" y="206407"/>
                    <a:pt x="335090" y="198025"/>
                  </a:cubicBezTo>
                  <a:lnTo>
                    <a:pt x="335090" y="167545"/>
                  </a:lnTo>
                  <a:cubicBezTo>
                    <a:pt x="334995" y="75057"/>
                    <a:pt x="260033" y="190"/>
                    <a:pt x="167546" y="0"/>
                  </a:cubicBezTo>
                  <a:close/>
                  <a:moveTo>
                    <a:pt x="304609" y="182785"/>
                  </a:moveTo>
                  <a:lnTo>
                    <a:pt x="30385" y="182785"/>
                  </a:lnTo>
                  <a:lnTo>
                    <a:pt x="30385" y="167545"/>
                  </a:lnTo>
                  <a:cubicBezTo>
                    <a:pt x="30385" y="91821"/>
                    <a:pt x="91726" y="30480"/>
                    <a:pt x="167450" y="30480"/>
                  </a:cubicBezTo>
                  <a:cubicBezTo>
                    <a:pt x="243174" y="30480"/>
                    <a:pt x="304515" y="91821"/>
                    <a:pt x="304515" y="167545"/>
                  </a:cubicBezTo>
                  <a:lnTo>
                    <a:pt x="304515" y="1827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87">
              <a:extLst>
                <a:ext uri="{FF2B5EF4-FFF2-40B4-BE49-F238E27FC236}">
                  <a16:creationId xmlns:a16="http://schemas.microsoft.com/office/drawing/2014/main" id="{D977F86F-C66C-484D-AF02-F37A3F81C274}"/>
                </a:ext>
              </a:extLst>
            </p:cNvPr>
            <p:cNvSpPr/>
            <p:nvPr/>
          </p:nvSpPr>
          <p:spPr>
            <a:xfrm>
              <a:off x="10883073" y="3662743"/>
              <a:ext cx="182880" cy="182879"/>
            </a:xfrm>
            <a:custGeom>
              <a:avLst/>
              <a:gdLst>
                <a:gd name="connsiteX0" fmla="*/ 167641 w 182880"/>
                <a:gd name="connsiteY0" fmla="*/ 45720 h 182879"/>
                <a:gd name="connsiteX1" fmla="*/ 137160 w 182880"/>
                <a:gd name="connsiteY1" fmla="*/ 45720 h 182879"/>
                <a:gd name="connsiteX2" fmla="*/ 137160 w 182880"/>
                <a:gd name="connsiteY2" fmla="*/ 15240 h 182879"/>
                <a:gd name="connsiteX3" fmla="*/ 121920 w 182880"/>
                <a:gd name="connsiteY3" fmla="*/ 0 h 182879"/>
                <a:gd name="connsiteX4" fmla="*/ 60960 w 182880"/>
                <a:gd name="connsiteY4" fmla="*/ 0 h 182879"/>
                <a:gd name="connsiteX5" fmla="*/ 45720 w 182880"/>
                <a:gd name="connsiteY5" fmla="*/ 15240 h 182879"/>
                <a:gd name="connsiteX6" fmla="*/ 45720 w 182880"/>
                <a:gd name="connsiteY6" fmla="*/ 45720 h 182879"/>
                <a:gd name="connsiteX7" fmla="*/ 15241 w 182880"/>
                <a:gd name="connsiteY7" fmla="*/ 45720 h 182879"/>
                <a:gd name="connsiteX8" fmla="*/ 0 w 182880"/>
                <a:gd name="connsiteY8" fmla="*/ 60960 h 182879"/>
                <a:gd name="connsiteX9" fmla="*/ 0 w 182880"/>
                <a:gd name="connsiteY9" fmla="*/ 121920 h 182879"/>
                <a:gd name="connsiteX10" fmla="*/ 15241 w 182880"/>
                <a:gd name="connsiteY10" fmla="*/ 137160 h 182879"/>
                <a:gd name="connsiteX11" fmla="*/ 45720 w 182880"/>
                <a:gd name="connsiteY11" fmla="*/ 137160 h 182879"/>
                <a:gd name="connsiteX12" fmla="*/ 45720 w 182880"/>
                <a:gd name="connsiteY12" fmla="*/ 167640 h 182879"/>
                <a:gd name="connsiteX13" fmla="*/ 60960 w 182880"/>
                <a:gd name="connsiteY13" fmla="*/ 182880 h 182879"/>
                <a:gd name="connsiteX14" fmla="*/ 121920 w 182880"/>
                <a:gd name="connsiteY14" fmla="*/ 182880 h 182879"/>
                <a:gd name="connsiteX15" fmla="*/ 137160 w 182880"/>
                <a:gd name="connsiteY15" fmla="*/ 167640 h 182879"/>
                <a:gd name="connsiteX16" fmla="*/ 137160 w 182880"/>
                <a:gd name="connsiteY16" fmla="*/ 137160 h 182879"/>
                <a:gd name="connsiteX17" fmla="*/ 167641 w 182880"/>
                <a:gd name="connsiteY17" fmla="*/ 137160 h 182879"/>
                <a:gd name="connsiteX18" fmla="*/ 182881 w 182880"/>
                <a:gd name="connsiteY18" fmla="*/ 121920 h 182879"/>
                <a:gd name="connsiteX19" fmla="*/ 182881 w 182880"/>
                <a:gd name="connsiteY19" fmla="*/ 60960 h 182879"/>
                <a:gd name="connsiteX20" fmla="*/ 167641 w 182880"/>
                <a:gd name="connsiteY20" fmla="*/ 45720 h 182879"/>
                <a:gd name="connsiteX21" fmla="*/ 152400 w 182880"/>
                <a:gd name="connsiteY21" fmla="*/ 106585 h 182879"/>
                <a:gd name="connsiteX22" fmla="*/ 121920 w 182880"/>
                <a:gd name="connsiteY22" fmla="*/ 106585 h 182879"/>
                <a:gd name="connsiteX23" fmla="*/ 106681 w 182880"/>
                <a:gd name="connsiteY23" fmla="*/ 121825 h 182879"/>
                <a:gd name="connsiteX24" fmla="*/ 106681 w 182880"/>
                <a:gd name="connsiteY24" fmla="*/ 152305 h 182879"/>
                <a:gd name="connsiteX25" fmla="*/ 76200 w 182880"/>
                <a:gd name="connsiteY25" fmla="*/ 152305 h 182879"/>
                <a:gd name="connsiteX26" fmla="*/ 76200 w 182880"/>
                <a:gd name="connsiteY26" fmla="*/ 121825 h 182879"/>
                <a:gd name="connsiteX27" fmla="*/ 60960 w 182880"/>
                <a:gd name="connsiteY27" fmla="*/ 106585 h 182879"/>
                <a:gd name="connsiteX28" fmla="*/ 30481 w 182880"/>
                <a:gd name="connsiteY28" fmla="*/ 106585 h 182879"/>
                <a:gd name="connsiteX29" fmla="*/ 30481 w 182880"/>
                <a:gd name="connsiteY29" fmla="*/ 76105 h 182879"/>
                <a:gd name="connsiteX30" fmla="*/ 60960 w 182880"/>
                <a:gd name="connsiteY30" fmla="*/ 76105 h 182879"/>
                <a:gd name="connsiteX31" fmla="*/ 76200 w 182880"/>
                <a:gd name="connsiteY31" fmla="*/ 60865 h 182879"/>
                <a:gd name="connsiteX32" fmla="*/ 76200 w 182880"/>
                <a:gd name="connsiteY32" fmla="*/ 30385 h 182879"/>
                <a:gd name="connsiteX33" fmla="*/ 106681 w 182880"/>
                <a:gd name="connsiteY33" fmla="*/ 30385 h 182879"/>
                <a:gd name="connsiteX34" fmla="*/ 106681 w 182880"/>
                <a:gd name="connsiteY34" fmla="*/ 60865 h 182879"/>
                <a:gd name="connsiteX35" fmla="*/ 121920 w 182880"/>
                <a:gd name="connsiteY35" fmla="*/ 76105 h 182879"/>
                <a:gd name="connsiteX36" fmla="*/ 152400 w 182880"/>
                <a:gd name="connsiteY36" fmla="*/ 76105 h 182879"/>
                <a:gd name="connsiteX37" fmla="*/ 152400 w 182880"/>
                <a:gd name="connsiteY37" fmla="*/ 106585 h 1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2880" h="182879">
                  <a:moveTo>
                    <a:pt x="167641" y="45720"/>
                  </a:moveTo>
                  <a:lnTo>
                    <a:pt x="137160" y="45720"/>
                  </a:lnTo>
                  <a:lnTo>
                    <a:pt x="137160" y="15240"/>
                  </a:lnTo>
                  <a:cubicBezTo>
                    <a:pt x="137160" y="6858"/>
                    <a:pt x="130303" y="0"/>
                    <a:pt x="121920" y="0"/>
                  </a:cubicBezTo>
                  <a:lnTo>
                    <a:pt x="60960" y="0"/>
                  </a:lnTo>
                  <a:cubicBezTo>
                    <a:pt x="52578" y="0"/>
                    <a:pt x="45720" y="6858"/>
                    <a:pt x="45720" y="15240"/>
                  </a:cubicBezTo>
                  <a:lnTo>
                    <a:pt x="45720" y="45720"/>
                  </a:lnTo>
                  <a:lnTo>
                    <a:pt x="15241" y="45720"/>
                  </a:lnTo>
                  <a:cubicBezTo>
                    <a:pt x="6859" y="45720"/>
                    <a:pt x="0" y="52578"/>
                    <a:pt x="0" y="60960"/>
                  </a:cubicBezTo>
                  <a:lnTo>
                    <a:pt x="0" y="121920"/>
                  </a:lnTo>
                  <a:cubicBezTo>
                    <a:pt x="0" y="130302"/>
                    <a:pt x="6859" y="137160"/>
                    <a:pt x="15241" y="137160"/>
                  </a:cubicBezTo>
                  <a:lnTo>
                    <a:pt x="45720" y="137160"/>
                  </a:lnTo>
                  <a:lnTo>
                    <a:pt x="45720" y="167640"/>
                  </a:lnTo>
                  <a:cubicBezTo>
                    <a:pt x="45720" y="176022"/>
                    <a:pt x="52578" y="182880"/>
                    <a:pt x="60960" y="182880"/>
                  </a:cubicBezTo>
                  <a:lnTo>
                    <a:pt x="121920" y="182880"/>
                  </a:lnTo>
                  <a:cubicBezTo>
                    <a:pt x="130303" y="182880"/>
                    <a:pt x="137160" y="176022"/>
                    <a:pt x="137160" y="167640"/>
                  </a:cubicBezTo>
                  <a:lnTo>
                    <a:pt x="137160" y="137160"/>
                  </a:lnTo>
                  <a:lnTo>
                    <a:pt x="167641" y="137160"/>
                  </a:lnTo>
                  <a:cubicBezTo>
                    <a:pt x="176023" y="137160"/>
                    <a:pt x="182881" y="130302"/>
                    <a:pt x="182881" y="121920"/>
                  </a:cubicBezTo>
                  <a:lnTo>
                    <a:pt x="182881" y="60960"/>
                  </a:lnTo>
                  <a:cubicBezTo>
                    <a:pt x="182785" y="52483"/>
                    <a:pt x="176023" y="45720"/>
                    <a:pt x="167641" y="45720"/>
                  </a:cubicBezTo>
                  <a:close/>
                  <a:moveTo>
                    <a:pt x="152400" y="106585"/>
                  </a:moveTo>
                  <a:lnTo>
                    <a:pt x="121920" y="106585"/>
                  </a:lnTo>
                  <a:cubicBezTo>
                    <a:pt x="113538" y="106585"/>
                    <a:pt x="106681" y="113443"/>
                    <a:pt x="106681" y="121825"/>
                  </a:cubicBezTo>
                  <a:lnTo>
                    <a:pt x="106681" y="152305"/>
                  </a:lnTo>
                  <a:lnTo>
                    <a:pt x="76200" y="152305"/>
                  </a:lnTo>
                  <a:lnTo>
                    <a:pt x="76200" y="121825"/>
                  </a:lnTo>
                  <a:cubicBezTo>
                    <a:pt x="76200" y="113443"/>
                    <a:pt x="69342" y="106585"/>
                    <a:pt x="60960" y="106585"/>
                  </a:cubicBezTo>
                  <a:lnTo>
                    <a:pt x="30481" y="106585"/>
                  </a:lnTo>
                  <a:lnTo>
                    <a:pt x="30481" y="76105"/>
                  </a:lnTo>
                  <a:lnTo>
                    <a:pt x="60960" y="76105"/>
                  </a:lnTo>
                  <a:cubicBezTo>
                    <a:pt x="69342" y="76105"/>
                    <a:pt x="76200" y="69247"/>
                    <a:pt x="76200" y="60865"/>
                  </a:cubicBezTo>
                  <a:lnTo>
                    <a:pt x="76200" y="30385"/>
                  </a:lnTo>
                  <a:lnTo>
                    <a:pt x="106681" y="30385"/>
                  </a:lnTo>
                  <a:lnTo>
                    <a:pt x="106681" y="60865"/>
                  </a:lnTo>
                  <a:cubicBezTo>
                    <a:pt x="106681" y="69247"/>
                    <a:pt x="113538" y="76105"/>
                    <a:pt x="121920" y="76105"/>
                  </a:cubicBezTo>
                  <a:lnTo>
                    <a:pt x="152400" y="76105"/>
                  </a:lnTo>
                  <a:lnTo>
                    <a:pt x="152400" y="1065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88">
              <a:extLst>
                <a:ext uri="{FF2B5EF4-FFF2-40B4-BE49-F238E27FC236}">
                  <a16:creationId xmlns:a16="http://schemas.microsoft.com/office/drawing/2014/main" id="{D1DB0337-8111-4FA2-8122-C3793D9F5E25}"/>
                </a:ext>
              </a:extLst>
            </p:cNvPr>
            <p:cNvSpPr/>
            <p:nvPr/>
          </p:nvSpPr>
          <p:spPr>
            <a:xfrm>
              <a:off x="10563224" y="3342699"/>
              <a:ext cx="822864" cy="914022"/>
            </a:xfrm>
            <a:custGeom>
              <a:avLst/>
              <a:gdLst>
                <a:gd name="connsiteX0" fmla="*/ 784193 w 822864"/>
                <a:gd name="connsiteY0" fmla="*/ 498065 h 914022"/>
                <a:gd name="connsiteX1" fmla="*/ 792099 w 822864"/>
                <a:gd name="connsiteY1" fmla="*/ 472443 h 914022"/>
                <a:gd name="connsiteX2" fmla="*/ 792099 w 822864"/>
                <a:gd name="connsiteY2" fmla="*/ 299088 h 914022"/>
                <a:gd name="connsiteX3" fmla="*/ 786860 w 822864"/>
                <a:gd name="connsiteY3" fmla="*/ 213553 h 914022"/>
                <a:gd name="connsiteX4" fmla="*/ 706565 w 822864"/>
                <a:gd name="connsiteY4" fmla="*/ 213553 h 914022"/>
                <a:gd name="connsiteX5" fmla="*/ 639032 w 822864"/>
                <a:gd name="connsiteY5" fmla="*/ 213553 h 914022"/>
                <a:gd name="connsiteX6" fmla="*/ 396621 w 822864"/>
                <a:gd name="connsiteY6" fmla="*/ 479 h 914022"/>
                <a:gd name="connsiteX7" fmla="*/ 183547 w 822864"/>
                <a:gd name="connsiteY7" fmla="*/ 213553 h 914022"/>
                <a:gd name="connsiteX8" fmla="*/ 116015 w 822864"/>
                <a:gd name="connsiteY8" fmla="*/ 213553 h 914022"/>
                <a:gd name="connsiteX9" fmla="*/ 30480 w 822864"/>
                <a:gd name="connsiteY9" fmla="*/ 218792 h 914022"/>
                <a:gd name="connsiteX10" fmla="*/ 30480 w 822864"/>
                <a:gd name="connsiteY10" fmla="*/ 299088 h 914022"/>
                <a:gd name="connsiteX11" fmla="*/ 30480 w 822864"/>
                <a:gd name="connsiteY11" fmla="*/ 472443 h 914022"/>
                <a:gd name="connsiteX12" fmla="*/ 38386 w 822864"/>
                <a:gd name="connsiteY12" fmla="*/ 498065 h 914022"/>
                <a:gd name="connsiteX13" fmla="*/ 0 w 822864"/>
                <a:gd name="connsiteY13" fmla="*/ 563788 h 914022"/>
                <a:gd name="connsiteX14" fmla="*/ 30480 w 822864"/>
                <a:gd name="connsiteY14" fmla="*/ 563788 h 914022"/>
                <a:gd name="connsiteX15" fmla="*/ 76200 w 822864"/>
                <a:gd name="connsiteY15" fmla="*/ 518068 h 914022"/>
                <a:gd name="connsiteX16" fmla="*/ 121920 w 822864"/>
                <a:gd name="connsiteY16" fmla="*/ 563788 h 914022"/>
                <a:gd name="connsiteX17" fmla="*/ 152400 w 822864"/>
                <a:gd name="connsiteY17" fmla="*/ 563788 h 914022"/>
                <a:gd name="connsiteX18" fmla="*/ 114014 w 822864"/>
                <a:gd name="connsiteY18" fmla="*/ 498065 h 914022"/>
                <a:gd name="connsiteX19" fmla="*/ 121920 w 822864"/>
                <a:gd name="connsiteY19" fmla="*/ 472443 h 914022"/>
                <a:gd name="connsiteX20" fmla="*/ 121920 w 822864"/>
                <a:gd name="connsiteY20" fmla="*/ 304898 h 914022"/>
                <a:gd name="connsiteX21" fmla="*/ 182880 w 822864"/>
                <a:gd name="connsiteY21" fmla="*/ 304898 h 914022"/>
                <a:gd name="connsiteX22" fmla="*/ 182880 w 822864"/>
                <a:gd name="connsiteY22" fmla="*/ 594268 h 914022"/>
                <a:gd name="connsiteX23" fmla="*/ 184499 w 822864"/>
                <a:gd name="connsiteY23" fmla="*/ 601031 h 914022"/>
                <a:gd name="connsiteX24" fmla="*/ 245459 w 822864"/>
                <a:gd name="connsiteY24" fmla="*/ 722855 h 914022"/>
                <a:gd name="connsiteX25" fmla="*/ 259080 w 822864"/>
                <a:gd name="connsiteY25" fmla="*/ 731237 h 914022"/>
                <a:gd name="connsiteX26" fmla="*/ 304800 w 822864"/>
                <a:gd name="connsiteY26" fmla="*/ 731237 h 914022"/>
                <a:gd name="connsiteX27" fmla="*/ 304800 w 822864"/>
                <a:gd name="connsiteY27" fmla="*/ 868302 h 914022"/>
                <a:gd name="connsiteX28" fmla="*/ 350520 w 822864"/>
                <a:gd name="connsiteY28" fmla="*/ 914022 h 914022"/>
                <a:gd name="connsiteX29" fmla="*/ 472344 w 822864"/>
                <a:gd name="connsiteY29" fmla="*/ 914022 h 914022"/>
                <a:gd name="connsiteX30" fmla="*/ 518065 w 822864"/>
                <a:gd name="connsiteY30" fmla="*/ 868302 h 914022"/>
                <a:gd name="connsiteX31" fmla="*/ 518065 w 822864"/>
                <a:gd name="connsiteY31" fmla="*/ 731237 h 914022"/>
                <a:gd name="connsiteX32" fmla="*/ 563784 w 822864"/>
                <a:gd name="connsiteY32" fmla="*/ 731237 h 914022"/>
                <a:gd name="connsiteX33" fmla="*/ 577501 w 822864"/>
                <a:gd name="connsiteY33" fmla="*/ 722855 h 914022"/>
                <a:gd name="connsiteX34" fmla="*/ 638461 w 822864"/>
                <a:gd name="connsiteY34" fmla="*/ 601031 h 914022"/>
                <a:gd name="connsiteX35" fmla="*/ 639984 w 822864"/>
                <a:gd name="connsiteY35" fmla="*/ 594268 h 914022"/>
                <a:gd name="connsiteX36" fmla="*/ 639984 w 822864"/>
                <a:gd name="connsiteY36" fmla="*/ 304898 h 914022"/>
                <a:gd name="connsiteX37" fmla="*/ 700944 w 822864"/>
                <a:gd name="connsiteY37" fmla="*/ 304898 h 914022"/>
                <a:gd name="connsiteX38" fmla="*/ 700944 w 822864"/>
                <a:gd name="connsiteY38" fmla="*/ 472443 h 914022"/>
                <a:gd name="connsiteX39" fmla="*/ 708851 w 822864"/>
                <a:gd name="connsiteY39" fmla="*/ 498065 h 914022"/>
                <a:gd name="connsiteX40" fmla="*/ 670465 w 822864"/>
                <a:gd name="connsiteY40" fmla="*/ 563788 h 914022"/>
                <a:gd name="connsiteX41" fmla="*/ 700944 w 822864"/>
                <a:gd name="connsiteY41" fmla="*/ 563788 h 914022"/>
                <a:gd name="connsiteX42" fmla="*/ 746665 w 822864"/>
                <a:gd name="connsiteY42" fmla="*/ 518068 h 914022"/>
                <a:gd name="connsiteX43" fmla="*/ 792384 w 822864"/>
                <a:gd name="connsiteY43" fmla="*/ 563788 h 914022"/>
                <a:gd name="connsiteX44" fmla="*/ 822865 w 822864"/>
                <a:gd name="connsiteY44" fmla="*/ 563788 h 914022"/>
                <a:gd name="connsiteX45" fmla="*/ 784193 w 822864"/>
                <a:gd name="connsiteY45" fmla="*/ 498065 h 914022"/>
                <a:gd name="connsiteX46" fmla="*/ 91440 w 822864"/>
                <a:gd name="connsiteY46" fmla="*/ 472348 h 914022"/>
                <a:gd name="connsiteX47" fmla="*/ 76200 w 822864"/>
                <a:gd name="connsiteY47" fmla="*/ 487588 h 914022"/>
                <a:gd name="connsiteX48" fmla="*/ 60960 w 822864"/>
                <a:gd name="connsiteY48" fmla="*/ 472348 h 914022"/>
                <a:gd name="connsiteX49" fmla="*/ 60960 w 822864"/>
                <a:gd name="connsiteY49" fmla="*/ 317852 h 914022"/>
                <a:gd name="connsiteX50" fmla="*/ 91440 w 822864"/>
                <a:gd name="connsiteY50" fmla="*/ 317852 h 914022"/>
                <a:gd name="connsiteX51" fmla="*/ 91440 w 822864"/>
                <a:gd name="connsiteY51" fmla="*/ 472348 h 914022"/>
                <a:gd name="connsiteX52" fmla="*/ 76200 w 822864"/>
                <a:gd name="connsiteY52" fmla="*/ 289563 h 914022"/>
                <a:gd name="connsiteX53" fmla="*/ 45720 w 822864"/>
                <a:gd name="connsiteY53" fmla="*/ 259083 h 914022"/>
                <a:gd name="connsiteX54" fmla="*/ 76200 w 822864"/>
                <a:gd name="connsiteY54" fmla="*/ 228603 h 914022"/>
                <a:gd name="connsiteX55" fmla="*/ 106680 w 822864"/>
                <a:gd name="connsiteY55" fmla="*/ 259083 h 914022"/>
                <a:gd name="connsiteX56" fmla="*/ 76200 w 822864"/>
                <a:gd name="connsiteY56" fmla="*/ 289563 h 914022"/>
                <a:gd name="connsiteX57" fmla="*/ 182784 w 822864"/>
                <a:gd name="connsiteY57" fmla="*/ 274323 h 914022"/>
                <a:gd name="connsiteX58" fmla="*/ 134970 w 822864"/>
                <a:gd name="connsiteY58" fmla="*/ 274323 h 914022"/>
                <a:gd name="connsiteX59" fmla="*/ 134970 w 822864"/>
                <a:gd name="connsiteY59" fmla="*/ 243843 h 914022"/>
                <a:gd name="connsiteX60" fmla="*/ 182784 w 822864"/>
                <a:gd name="connsiteY60" fmla="*/ 243843 h 914022"/>
                <a:gd name="connsiteX61" fmla="*/ 182784 w 822864"/>
                <a:gd name="connsiteY61" fmla="*/ 274323 h 914022"/>
                <a:gd name="connsiteX62" fmla="*/ 487490 w 822864"/>
                <a:gd name="connsiteY62" fmla="*/ 761813 h 914022"/>
                <a:gd name="connsiteX63" fmla="*/ 441770 w 822864"/>
                <a:gd name="connsiteY63" fmla="*/ 761813 h 914022"/>
                <a:gd name="connsiteX64" fmla="*/ 441770 w 822864"/>
                <a:gd name="connsiteY64" fmla="*/ 792293 h 914022"/>
                <a:gd name="connsiteX65" fmla="*/ 487490 w 822864"/>
                <a:gd name="connsiteY65" fmla="*/ 792293 h 914022"/>
                <a:gd name="connsiteX66" fmla="*/ 487490 w 822864"/>
                <a:gd name="connsiteY66" fmla="*/ 822773 h 914022"/>
                <a:gd name="connsiteX67" fmla="*/ 441770 w 822864"/>
                <a:gd name="connsiteY67" fmla="*/ 822773 h 914022"/>
                <a:gd name="connsiteX68" fmla="*/ 441770 w 822864"/>
                <a:gd name="connsiteY68" fmla="*/ 853253 h 914022"/>
                <a:gd name="connsiteX69" fmla="*/ 487490 w 822864"/>
                <a:gd name="connsiteY69" fmla="*/ 853253 h 914022"/>
                <a:gd name="connsiteX70" fmla="*/ 487490 w 822864"/>
                <a:gd name="connsiteY70" fmla="*/ 868493 h 914022"/>
                <a:gd name="connsiteX71" fmla="*/ 472249 w 822864"/>
                <a:gd name="connsiteY71" fmla="*/ 883733 h 914022"/>
                <a:gd name="connsiteX72" fmla="*/ 350425 w 822864"/>
                <a:gd name="connsiteY72" fmla="*/ 883733 h 914022"/>
                <a:gd name="connsiteX73" fmla="*/ 335184 w 822864"/>
                <a:gd name="connsiteY73" fmla="*/ 868493 h 914022"/>
                <a:gd name="connsiteX74" fmla="*/ 335184 w 822864"/>
                <a:gd name="connsiteY74" fmla="*/ 853253 h 914022"/>
                <a:gd name="connsiteX75" fmla="*/ 380905 w 822864"/>
                <a:gd name="connsiteY75" fmla="*/ 853253 h 914022"/>
                <a:gd name="connsiteX76" fmla="*/ 380905 w 822864"/>
                <a:gd name="connsiteY76" fmla="*/ 822773 h 914022"/>
                <a:gd name="connsiteX77" fmla="*/ 335184 w 822864"/>
                <a:gd name="connsiteY77" fmla="*/ 822773 h 914022"/>
                <a:gd name="connsiteX78" fmla="*/ 335184 w 822864"/>
                <a:gd name="connsiteY78" fmla="*/ 792293 h 914022"/>
                <a:gd name="connsiteX79" fmla="*/ 380905 w 822864"/>
                <a:gd name="connsiteY79" fmla="*/ 792293 h 914022"/>
                <a:gd name="connsiteX80" fmla="*/ 380905 w 822864"/>
                <a:gd name="connsiteY80" fmla="*/ 761813 h 914022"/>
                <a:gd name="connsiteX81" fmla="*/ 335184 w 822864"/>
                <a:gd name="connsiteY81" fmla="*/ 761813 h 914022"/>
                <a:gd name="connsiteX82" fmla="*/ 335184 w 822864"/>
                <a:gd name="connsiteY82" fmla="*/ 731333 h 914022"/>
                <a:gd name="connsiteX83" fmla="*/ 487490 w 822864"/>
                <a:gd name="connsiteY83" fmla="*/ 731333 h 914022"/>
                <a:gd name="connsiteX84" fmla="*/ 487490 w 822864"/>
                <a:gd name="connsiteY84" fmla="*/ 761813 h 914022"/>
                <a:gd name="connsiteX85" fmla="*/ 554165 w 822864"/>
                <a:gd name="connsiteY85" fmla="*/ 700853 h 914022"/>
                <a:gd name="connsiteX86" fmla="*/ 268320 w 822864"/>
                <a:gd name="connsiteY86" fmla="*/ 700853 h 914022"/>
                <a:gd name="connsiteX87" fmla="*/ 222599 w 822864"/>
                <a:gd name="connsiteY87" fmla="*/ 609413 h 914022"/>
                <a:gd name="connsiteX88" fmla="*/ 599789 w 822864"/>
                <a:gd name="connsiteY88" fmla="*/ 609413 h 914022"/>
                <a:gd name="connsiteX89" fmla="*/ 554165 w 822864"/>
                <a:gd name="connsiteY89" fmla="*/ 700853 h 914022"/>
                <a:gd name="connsiteX90" fmla="*/ 609314 w 822864"/>
                <a:gd name="connsiteY90" fmla="*/ 579028 h 914022"/>
                <a:gd name="connsiteX91" fmla="*/ 213265 w 822864"/>
                <a:gd name="connsiteY91" fmla="*/ 579028 h 914022"/>
                <a:gd name="connsiteX92" fmla="*/ 213265 w 822864"/>
                <a:gd name="connsiteY92" fmla="*/ 563788 h 914022"/>
                <a:gd name="connsiteX93" fmla="*/ 609314 w 822864"/>
                <a:gd name="connsiteY93" fmla="*/ 563788 h 914022"/>
                <a:gd name="connsiteX94" fmla="*/ 609314 w 822864"/>
                <a:gd name="connsiteY94" fmla="*/ 579028 h 914022"/>
                <a:gd name="connsiteX95" fmla="*/ 609314 w 822864"/>
                <a:gd name="connsiteY95" fmla="*/ 533308 h 914022"/>
                <a:gd name="connsiteX96" fmla="*/ 213265 w 822864"/>
                <a:gd name="connsiteY96" fmla="*/ 533308 h 914022"/>
                <a:gd name="connsiteX97" fmla="*/ 213265 w 822864"/>
                <a:gd name="connsiteY97" fmla="*/ 228698 h 914022"/>
                <a:gd name="connsiteX98" fmla="*/ 411290 w 822864"/>
                <a:gd name="connsiteY98" fmla="*/ 30674 h 914022"/>
                <a:gd name="connsiteX99" fmla="*/ 609314 w 822864"/>
                <a:gd name="connsiteY99" fmla="*/ 228698 h 914022"/>
                <a:gd name="connsiteX100" fmla="*/ 609314 w 822864"/>
                <a:gd name="connsiteY100" fmla="*/ 533308 h 914022"/>
                <a:gd name="connsiteX101" fmla="*/ 687609 w 822864"/>
                <a:gd name="connsiteY101" fmla="*/ 274323 h 914022"/>
                <a:gd name="connsiteX102" fmla="*/ 639795 w 822864"/>
                <a:gd name="connsiteY102" fmla="*/ 274323 h 914022"/>
                <a:gd name="connsiteX103" fmla="*/ 639795 w 822864"/>
                <a:gd name="connsiteY103" fmla="*/ 243843 h 914022"/>
                <a:gd name="connsiteX104" fmla="*/ 687609 w 822864"/>
                <a:gd name="connsiteY104" fmla="*/ 243843 h 914022"/>
                <a:gd name="connsiteX105" fmla="*/ 687609 w 822864"/>
                <a:gd name="connsiteY105" fmla="*/ 274323 h 914022"/>
                <a:gd name="connsiteX106" fmla="*/ 761619 w 822864"/>
                <a:gd name="connsiteY106" fmla="*/ 472348 h 914022"/>
                <a:gd name="connsiteX107" fmla="*/ 746379 w 822864"/>
                <a:gd name="connsiteY107" fmla="*/ 487588 h 914022"/>
                <a:gd name="connsiteX108" fmla="*/ 731139 w 822864"/>
                <a:gd name="connsiteY108" fmla="*/ 472348 h 914022"/>
                <a:gd name="connsiteX109" fmla="*/ 731139 w 822864"/>
                <a:gd name="connsiteY109" fmla="*/ 317852 h 914022"/>
                <a:gd name="connsiteX110" fmla="*/ 761619 w 822864"/>
                <a:gd name="connsiteY110" fmla="*/ 317852 h 914022"/>
                <a:gd name="connsiteX111" fmla="*/ 761619 w 822864"/>
                <a:gd name="connsiteY111" fmla="*/ 472348 h 914022"/>
                <a:gd name="connsiteX112" fmla="*/ 746379 w 822864"/>
                <a:gd name="connsiteY112" fmla="*/ 289563 h 914022"/>
                <a:gd name="connsiteX113" fmla="*/ 715899 w 822864"/>
                <a:gd name="connsiteY113" fmla="*/ 259083 h 914022"/>
                <a:gd name="connsiteX114" fmla="*/ 746379 w 822864"/>
                <a:gd name="connsiteY114" fmla="*/ 228603 h 914022"/>
                <a:gd name="connsiteX115" fmla="*/ 776860 w 822864"/>
                <a:gd name="connsiteY115" fmla="*/ 259083 h 914022"/>
                <a:gd name="connsiteX116" fmla="*/ 746379 w 822864"/>
                <a:gd name="connsiteY116" fmla="*/ 289563 h 9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822864" h="914022">
                  <a:moveTo>
                    <a:pt x="784193" y="498065"/>
                  </a:moveTo>
                  <a:cubicBezTo>
                    <a:pt x="789337" y="490541"/>
                    <a:pt x="792099" y="481587"/>
                    <a:pt x="792099" y="472443"/>
                  </a:cubicBezTo>
                  <a:lnTo>
                    <a:pt x="792099" y="299088"/>
                  </a:lnTo>
                  <a:cubicBezTo>
                    <a:pt x="814292" y="274037"/>
                    <a:pt x="811911" y="235652"/>
                    <a:pt x="786860" y="213553"/>
                  </a:cubicBezTo>
                  <a:cubicBezTo>
                    <a:pt x="763905" y="193265"/>
                    <a:pt x="729424" y="193265"/>
                    <a:pt x="706565" y="213553"/>
                  </a:cubicBezTo>
                  <a:lnTo>
                    <a:pt x="639032" y="213553"/>
                  </a:lnTo>
                  <a:cubicBezTo>
                    <a:pt x="630936" y="87824"/>
                    <a:pt x="522446" y="-7617"/>
                    <a:pt x="396621" y="479"/>
                  </a:cubicBezTo>
                  <a:cubicBezTo>
                    <a:pt x="282130" y="7814"/>
                    <a:pt x="190977" y="99063"/>
                    <a:pt x="183547" y="213553"/>
                  </a:cubicBezTo>
                  <a:lnTo>
                    <a:pt x="116015" y="213553"/>
                  </a:lnTo>
                  <a:cubicBezTo>
                    <a:pt x="90964" y="191360"/>
                    <a:pt x="52578" y="193742"/>
                    <a:pt x="30480" y="218792"/>
                  </a:cubicBezTo>
                  <a:cubicBezTo>
                    <a:pt x="10191" y="241748"/>
                    <a:pt x="10191" y="276228"/>
                    <a:pt x="30480" y="299088"/>
                  </a:cubicBezTo>
                  <a:lnTo>
                    <a:pt x="30480" y="472443"/>
                  </a:lnTo>
                  <a:cubicBezTo>
                    <a:pt x="30480" y="481587"/>
                    <a:pt x="33242" y="490541"/>
                    <a:pt x="38386" y="498065"/>
                  </a:cubicBezTo>
                  <a:cubicBezTo>
                    <a:pt x="14764" y="511496"/>
                    <a:pt x="95" y="536546"/>
                    <a:pt x="0" y="563788"/>
                  </a:cubicBezTo>
                  <a:lnTo>
                    <a:pt x="30480" y="563788"/>
                  </a:lnTo>
                  <a:cubicBezTo>
                    <a:pt x="30480" y="538547"/>
                    <a:pt x="50959" y="518068"/>
                    <a:pt x="76200" y="518068"/>
                  </a:cubicBezTo>
                  <a:cubicBezTo>
                    <a:pt x="101441" y="518068"/>
                    <a:pt x="121920" y="538547"/>
                    <a:pt x="121920" y="563788"/>
                  </a:cubicBezTo>
                  <a:lnTo>
                    <a:pt x="152400" y="563788"/>
                  </a:lnTo>
                  <a:cubicBezTo>
                    <a:pt x="152305" y="536546"/>
                    <a:pt x="137636" y="511496"/>
                    <a:pt x="114014" y="498065"/>
                  </a:cubicBezTo>
                  <a:cubicBezTo>
                    <a:pt x="119158" y="490541"/>
                    <a:pt x="121920" y="481587"/>
                    <a:pt x="121920" y="472443"/>
                  </a:cubicBezTo>
                  <a:lnTo>
                    <a:pt x="121920" y="304898"/>
                  </a:lnTo>
                  <a:lnTo>
                    <a:pt x="182880" y="304898"/>
                  </a:lnTo>
                  <a:lnTo>
                    <a:pt x="182880" y="594268"/>
                  </a:lnTo>
                  <a:cubicBezTo>
                    <a:pt x="182880" y="596649"/>
                    <a:pt x="183452" y="598935"/>
                    <a:pt x="184499" y="601031"/>
                  </a:cubicBezTo>
                  <a:lnTo>
                    <a:pt x="245459" y="722855"/>
                  </a:lnTo>
                  <a:cubicBezTo>
                    <a:pt x="248031" y="727999"/>
                    <a:pt x="253365" y="731237"/>
                    <a:pt x="259080" y="731237"/>
                  </a:cubicBezTo>
                  <a:lnTo>
                    <a:pt x="304800" y="731237"/>
                  </a:lnTo>
                  <a:lnTo>
                    <a:pt x="304800" y="868302"/>
                  </a:lnTo>
                  <a:cubicBezTo>
                    <a:pt x="304800" y="893543"/>
                    <a:pt x="325279" y="914022"/>
                    <a:pt x="350520" y="914022"/>
                  </a:cubicBezTo>
                  <a:lnTo>
                    <a:pt x="472344" y="914022"/>
                  </a:lnTo>
                  <a:cubicBezTo>
                    <a:pt x="497586" y="914022"/>
                    <a:pt x="518065" y="893543"/>
                    <a:pt x="518065" y="868302"/>
                  </a:cubicBezTo>
                  <a:lnTo>
                    <a:pt x="518065" y="731237"/>
                  </a:lnTo>
                  <a:lnTo>
                    <a:pt x="563784" y="731237"/>
                  </a:lnTo>
                  <a:cubicBezTo>
                    <a:pt x="569595" y="731237"/>
                    <a:pt x="574929" y="727999"/>
                    <a:pt x="577501" y="722855"/>
                  </a:cubicBezTo>
                  <a:lnTo>
                    <a:pt x="638461" y="601031"/>
                  </a:lnTo>
                  <a:cubicBezTo>
                    <a:pt x="639509" y="598935"/>
                    <a:pt x="639984" y="596554"/>
                    <a:pt x="639984" y="594268"/>
                  </a:cubicBezTo>
                  <a:lnTo>
                    <a:pt x="639984" y="304898"/>
                  </a:lnTo>
                  <a:lnTo>
                    <a:pt x="700944" y="304898"/>
                  </a:lnTo>
                  <a:lnTo>
                    <a:pt x="700944" y="472443"/>
                  </a:lnTo>
                  <a:cubicBezTo>
                    <a:pt x="700944" y="481587"/>
                    <a:pt x="703707" y="490541"/>
                    <a:pt x="708851" y="498065"/>
                  </a:cubicBezTo>
                  <a:cubicBezTo>
                    <a:pt x="685228" y="511496"/>
                    <a:pt x="670560" y="536546"/>
                    <a:pt x="670465" y="563788"/>
                  </a:cubicBezTo>
                  <a:lnTo>
                    <a:pt x="700944" y="563788"/>
                  </a:lnTo>
                  <a:cubicBezTo>
                    <a:pt x="700944" y="538547"/>
                    <a:pt x="721423" y="518068"/>
                    <a:pt x="746665" y="518068"/>
                  </a:cubicBezTo>
                  <a:cubicBezTo>
                    <a:pt x="771906" y="518068"/>
                    <a:pt x="792384" y="538547"/>
                    <a:pt x="792384" y="563788"/>
                  </a:cubicBezTo>
                  <a:lnTo>
                    <a:pt x="822865" y="563788"/>
                  </a:lnTo>
                  <a:cubicBezTo>
                    <a:pt x="822484" y="536546"/>
                    <a:pt x="807816" y="511496"/>
                    <a:pt x="784193" y="498065"/>
                  </a:cubicBezTo>
                  <a:close/>
                  <a:moveTo>
                    <a:pt x="91440" y="472348"/>
                  </a:moveTo>
                  <a:cubicBezTo>
                    <a:pt x="91440" y="480730"/>
                    <a:pt x="84582" y="487588"/>
                    <a:pt x="76200" y="487588"/>
                  </a:cubicBezTo>
                  <a:cubicBezTo>
                    <a:pt x="67818" y="487588"/>
                    <a:pt x="60960" y="480730"/>
                    <a:pt x="60960" y="472348"/>
                  </a:cubicBezTo>
                  <a:lnTo>
                    <a:pt x="60960" y="317852"/>
                  </a:lnTo>
                  <a:cubicBezTo>
                    <a:pt x="70865" y="320710"/>
                    <a:pt x="81439" y="320710"/>
                    <a:pt x="91440" y="317852"/>
                  </a:cubicBezTo>
                  <a:lnTo>
                    <a:pt x="91440" y="472348"/>
                  </a:lnTo>
                  <a:close/>
                  <a:moveTo>
                    <a:pt x="76200" y="289563"/>
                  </a:moveTo>
                  <a:cubicBezTo>
                    <a:pt x="59341" y="289563"/>
                    <a:pt x="45720" y="275942"/>
                    <a:pt x="45720" y="259083"/>
                  </a:cubicBezTo>
                  <a:cubicBezTo>
                    <a:pt x="45720" y="242224"/>
                    <a:pt x="59341" y="228603"/>
                    <a:pt x="76200" y="228603"/>
                  </a:cubicBezTo>
                  <a:cubicBezTo>
                    <a:pt x="93059" y="228603"/>
                    <a:pt x="106680" y="242224"/>
                    <a:pt x="106680" y="259083"/>
                  </a:cubicBezTo>
                  <a:cubicBezTo>
                    <a:pt x="106680" y="275942"/>
                    <a:pt x="92964" y="289563"/>
                    <a:pt x="76200" y="289563"/>
                  </a:cubicBezTo>
                  <a:close/>
                  <a:moveTo>
                    <a:pt x="182784" y="274323"/>
                  </a:moveTo>
                  <a:lnTo>
                    <a:pt x="134970" y="274323"/>
                  </a:lnTo>
                  <a:cubicBezTo>
                    <a:pt x="137826" y="264417"/>
                    <a:pt x="137826" y="253844"/>
                    <a:pt x="134970" y="243843"/>
                  </a:cubicBezTo>
                  <a:lnTo>
                    <a:pt x="182784" y="243843"/>
                  </a:lnTo>
                  <a:lnTo>
                    <a:pt x="182784" y="274323"/>
                  </a:lnTo>
                  <a:close/>
                  <a:moveTo>
                    <a:pt x="487490" y="761813"/>
                  </a:moveTo>
                  <a:lnTo>
                    <a:pt x="441770" y="761813"/>
                  </a:lnTo>
                  <a:lnTo>
                    <a:pt x="441770" y="792293"/>
                  </a:lnTo>
                  <a:lnTo>
                    <a:pt x="487490" y="792293"/>
                  </a:lnTo>
                  <a:lnTo>
                    <a:pt x="487490" y="822773"/>
                  </a:lnTo>
                  <a:lnTo>
                    <a:pt x="441770" y="822773"/>
                  </a:lnTo>
                  <a:lnTo>
                    <a:pt x="441770" y="853253"/>
                  </a:lnTo>
                  <a:lnTo>
                    <a:pt x="487490" y="853253"/>
                  </a:lnTo>
                  <a:lnTo>
                    <a:pt x="487490" y="868493"/>
                  </a:lnTo>
                  <a:cubicBezTo>
                    <a:pt x="487490" y="876875"/>
                    <a:pt x="480631" y="883733"/>
                    <a:pt x="472249" y="883733"/>
                  </a:cubicBezTo>
                  <a:lnTo>
                    <a:pt x="350425" y="883733"/>
                  </a:lnTo>
                  <a:cubicBezTo>
                    <a:pt x="342043" y="883733"/>
                    <a:pt x="335184" y="876875"/>
                    <a:pt x="335184" y="868493"/>
                  </a:cubicBezTo>
                  <a:lnTo>
                    <a:pt x="335184" y="853253"/>
                  </a:lnTo>
                  <a:lnTo>
                    <a:pt x="380905" y="853253"/>
                  </a:lnTo>
                  <a:lnTo>
                    <a:pt x="380905" y="822773"/>
                  </a:lnTo>
                  <a:lnTo>
                    <a:pt x="335184" y="822773"/>
                  </a:lnTo>
                  <a:lnTo>
                    <a:pt x="335184" y="792293"/>
                  </a:lnTo>
                  <a:lnTo>
                    <a:pt x="380905" y="792293"/>
                  </a:lnTo>
                  <a:lnTo>
                    <a:pt x="380905" y="761813"/>
                  </a:lnTo>
                  <a:lnTo>
                    <a:pt x="335184" y="761813"/>
                  </a:lnTo>
                  <a:lnTo>
                    <a:pt x="335184" y="731333"/>
                  </a:lnTo>
                  <a:lnTo>
                    <a:pt x="487490" y="731333"/>
                  </a:lnTo>
                  <a:lnTo>
                    <a:pt x="487490" y="761813"/>
                  </a:lnTo>
                  <a:close/>
                  <a:moveTo>
                    <a:pt x="554165" y="700853"/>
                  </a:moveTo>
                  <a:lnTo>
                    <a:pt x="268320" y="700853"/>
                  </a:lnTo>
                  <a:lnTo>
                    <a:pt x="222599" y="609413"/>
                  </a:lnTo>
                  <a:lnTo>
                    <a:pt x="599789" y="609413"/>
                  </a:lnTo>
                  <a:lnTo>
                    <a:pt x="554165" y="700853"/>
                  </a:lnTo>
                  <a:close/>
                  <a:moveTo>
                    <a:pt x="609314" y="579028"/>
                  </a:moveTo>
                  <a:lnTo>
                    <a:pt x="213265" y="579028"/>
                  </a:lnTo>
                  <a:lnTo>
                    <a:pt x="213265" y="563788"/>
                  </a:lnTo>
                  <a:lnTo>
                    <a:pt x="609314" y="563788"/>
                  </a:lnTo>
                  <a:lnTo>
                    <a:pt x="609314" y="579028"/>
                  </a:lnTo>
                  <a:close/>
                  <a:moveTo>
                    <a:pt x="609314" y="533308"/>
                  </a:moveTo>
                  <a:lnTo>
                    <a:pt x="213265" y="533308"/>
                  </a:lnTo>
                  <a:lnTo>
                    <a:pt x="213265" y="228698"/>
                  </a:lnTo>
                  <a:cubicBezTo>
                    <a:pt x="213265" y="119351"/>
                    <a:pt x="301942" y="30674"/>
                    <a:pt x="411290" y="30674"/>
                  </a:cubicBezTo>
                  <a:cubicBezTo>
                    <a:pt x="520637" y="30674"/>
                    <a:pt x="609314" y="119351"/>
                    <a:pt x="609314" y="228698"/>
                  </a:cubicBezTo>
                  <a:lnTo>
                    <a:pt x="609314" y="533308"/>
                  </a:lnTo>
                  <a:close/>
                  <a:moveTo>
                    <a:pt x="687609" y="274323"/>
                  </a:moveTo>
                  <a:lnTo>
                    <a:pt x="639795" y="274323"/>
                  </a:lnTo>
                  <a:lnTo>
                    <a:pt x="639795" y="243843"/>
                  </a:lnTo>
                  <a:lnTo>
                    <a:pt x="687609" y="243843"/>
                  </a:lnTo>
                  <a:cubicBezTo>
                    <a:pt x="684752" y="253844"/>
                    <a:pt x="684752" y="264417"/>
                    <a:pt x="687609" y="274323"/>
                  </a:cubicBezTo>
                  <a:close/>
                  <a:moveTo>
                    <a:pt x="761619" y="472348"/>
                  </a:moveTo>
                  <a:cubicBezTo>
                    <a:pt x="761619" y="480730"/>
                    <a:pt x="754761" y="487588"/>
                    <a:pt x="746379" y="487588"/>
                  </a:cubicBezTo>
                  <a:cubicBezTo>
                    <a:pt x="737997" y="487588"/>
                    <a:pt x="731139" y="480730"/>
                    <a:pt x="731139" y="472348"/>
                  </a:cubicBezTo>
                  <a:lnTo>
                    <a:pt x="731139" y="317852"/>
                  </a:lnTo>
                  <a:cubicBezTo>
                    <a:pt x="741045" y="320710"/>
                    <a:pt x="751618" y="320710"/>
                    <a:pt x="761619" y="317852"/>
                  </a:cubicBezTo>
                  <a:lnTo>
                    <a:pt x="761619" y="472348"/>
                  </a:lnTo>
                  <a:close/>
                  <a:moveTo>
                    <a:pt x="746379" y="289563"/>
                  </a:moveTo>
                  <a:cubicBezTo>
                    <a:pt x="729519" y="289563"/>
                    <a:pt x="715899" y="275942"/>
                    <a:pt x="715899" y="259083"/>
                  </a:cubicBezTo>
                  <a:cubicBezTo>
                    <a:pt x="715899" y="242224"/>
                    <a:pt x="729519" y="228603"/>
                    <a:pt x="746379" y="228603"/>
                  </a:cubicBezTo>
                  <a:cubicBezTo>
                    <a:pt x="763238" y="228603"/>
                    <a:pt x="776860" y="242224"/>
                    <a:pt x="776860" y="259083"/>
                  </a:cubicBezTo>
                  <a:cubicBezTo>
                    <a:pt x="776860" y="275942"/>
                    <a:pt x="763238" y="289563"/>
                    <a:pt x="746379" y="289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1" name="Graphic 1">
            <a:extLst>
              <a:ext uri="{FF2B5EF4-FFF2-40B4-BE49-F238E27FC236}">
                <a16:creationId xmlns:a16="http://schemas.microsoft.com/office/drawing/2014/main" id="{0CB10AA8-3DEE-4769-8BFE-6ECB1946D1DE}"/>
              </a:ext>
            </a:extLst>
          </p:cNvPr>
          <p:cNvGrpSpPr>
            <a:grpSpLocks noChangeAspect="1"/>
          </p:cNvGrpSpPr>
          <p:nvPr/>
        </p:nvGrpSpPr>
        <p:grpSpPr>
          <a:xfrm>
            <a:off x="6710651" y="4954137"/>
            <a:ext cx="411601" cy="457200"/>
            <a:chOff x="10768402" y="4655438"/>
            <a:chExt cx="617401" cy="685800"/>
          </a:xfrm>
          <a:solidFill>
            <a:schemeClr val="bg2"/>
          </a:solidFill>
        </p:grpSpPr>
        <p:sp>
          <p:nvSpPr>
            <p:cNvPr id="142" name="Freeform: Shape 90">
              <a:extLst>
                <a:ext uri="{FF2B5EF4-FFF2-40B4-BE49-F238E27FC236}">
                  <a16:creationId xmlns:a16="http://schemas.microsoft.com/office/drawing/2014/main" id="{CA3AAD66-A7FA-45C2-B18E-480E71F5646D}"/>
                </a:ext>
              </a:extLst>
            </p:cNvPr>
            <p:cNvSpPr/>
            <p:nvPr/>
          </p:nvSpPr>
          <p:spPr>
            <a:xfrm>
              <a:off x="10951272" y="4758308"/>
              <a:ext cx="68579" cy="68580"/>
            </a:xfrm>
            <a:custGeom>
              <a:avLst/>
              <a:gdLst>
                <a:gd name="connsiteX0" fmla="*/ 34290 w 68579"/>
                <a:gd name="connsiteY0" fmla="*/ 0 h 68580"/>
                <a:gd name="connsiteX1" fmla="*/ 0 w 68579"/>
                <a:gd name="connsiteY1" fmla="*/ 34290 h 68580"/>
                <a:gd name="connsiteX2" fmla="*/ 34290 w 68579"/>
                <a:gd name="connsiteY2" fmla="*/ 68580 h 68580"/>
                <a:gd name="connsiteX3" fmla="*/ 68580 w 68579"/>
                <a:gd name="connsiteY3" fmla="*/ 34290 h 68580"/>
                <a:gd name="connsiteX4" fmla="*/ 34290 w 68579"/>
                <a:gd name="connsiteY4" fmla="*/ 0 h 68580"/>
                <a:gd name="connsiteX5" fmla="*/ 34290 w 68579"/>
                <a:gd name="connsiteY5" fmla="*/ 45815 h 68580"/>
                <a:gd name="connsiteX6" fmla="*/ 22860 w 68579"/>
                <a:gd name="connsiteY6" fmla="*/ 34385 h 68580"/>
                <a:gd name="connsiteX7" fmla="*/ 34290 w 68579"/>
                <a:gd name="connsiteY7" fmla="*/ 22955 h 68580"/>
                <a:gd name="connsiteX8" fmla="*/ 45720 w 68579"/>
                <a:gd name="connsiteY8" fmla="*/ 34385 h 68580"/>
                <a:gd name="connsiteX9" fmla="*/ 34290 w 68579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79" h="68580">
                  <a:moveTo>
                    <a:pt x="34290" y="0"/>
                  </a:moveTo>
                  <a:cubicBezTo>
                    <a:pt x="15335" y="0"/>
                    <a:pt x="0" y="15335"/>
                    <a:pt x="0" y="34290"/>
                  </a:cubicBezTo>
                  <a:cubicBezTo>
                    <a:pt x="0" y="53245"/>
                    <a:pt x="15335" y="68580"/>
                    <a:pt x="34290" y="68580"/>
                  </a:cubicBezTo>
                  <a:cubicBezTo>
                    <a:pt x="53244" y="68580"/>
                    <a:pt x="68580" y="53245"/>
                    <a:pt x="68580" y="34290"/>
                  </a:cubicBezTo>
                  <a:cubicBezTo>
                    <a:pt x="68580" y="15335"/>
                    <a:pt x="53244" y="0"/>
                    <a:pt x="34290" y="0"/>
                  </a:cubicBezTo>
                  <a:close/>
                  <a:moveTo>
                    <a:pt x="34290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0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672" y="45815"/>
                    <a:pt x="34290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91">
              <a:extLst>
                <a:ext uri="{FF2B5EF4-FFF2-40B4-BE49-F238E27FC236}">
                  <a16:creationId xmlns:a16="http://schemas.microsoft.com/office/drawing/2014/main" id="{E828680C-888F-470F-A7BC-36A92AC9F654}"/>
                </a:ext>
              </a:extLst>
            </p:cNvPr>
            <p:cNvSpPr/>
            <p:nvPr/>
          </p:nvSpPr>
          <p:spPr>
            <a:xfrm>
              <a:off x="11134247" y="4758308"/>
              <a:ext cx="68580" cy="68580"/>
            </a:xfrm>
            <a:custGeom>
              <a:avLst/>
              <a:gdLst>
                <a:gd name="connsiteX0" fmla="*/ 34291 w 68580"/>
                <a:gd name="connsiteY0" fmla="*/ 0 h 68580"/>
                <a:gd name="connsiteX1" fmla="*/ 0 w 68580"/>
                <a:gd name="connsiteY1" fmla="*/ 34290 h 68580"/>
                <a:gd name="connsiteX2" fmla="*/ 34291 w 68580"/>
                <a:gd name="connsiteY2" fmla="*/ 68580 h 68580"/>
                <a:gd name="connsiteX3" fmla="*/ 68581 w 68580"/>
                <a:gd name="connsiteY3" fmla="*/ 34290 h 68580"/>
                <a:gd name="connsiteX4" fmla="*/ 34291 w 68580"/>
                <a:gd name="connsiteY4" fmla="*/ 0 h 68580"/>
                <a:gd name="connsiteX5" fmla="*/ 34291 w 68580"/>
                <a:gd name="connsiteY5" fmla="*/ 45815 h 68580"/>
                <a:gd name="connsiteX6" fmla="*/ 22860 w 68580"/>
                <a:gd name="connsiteY6" fmla="*/ 34385 h 68580"/>
                <a:gd name="connsiteX7" fmla="*/ 34291 w 68580"/>
                <a:gd name="connsiteY7" fmla="*/ 22955 h 68580"/>
                <a:gd name="connsiteX8" fmla="*/ 45720 w 68580"/>
                <a:gd name="connsiteY8" fmla="*/ 34385 h 68580"/>
                <a:gd name="connsiteX9" fmla="*/ 34291 w 68580"/>
                <a:gd name="connsiteY9" fmla="*/ 45815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" h="68580">
                  <a:moveTo>
                    <a:pt x="34291" y="0"/>
                  </a:moveTo>
                  <a:cubicBezTo>
                    <a:pt x="15336" y="0"/>
                    <a:pt x="0" y="15335"/>
                    <a:pt x="0" y="34290"/>
                  </a:cubicBezTo>
                  <a:cubicBezTo>
                    <a:pt x="0" y="53245"/>
                    <a:pt x="15336" y="68580"/>
                    <a:pt x="34291" y="68580"/>
                  </a:cubicBezTo>
                  <a:cubicBezTo>
                    <a:pt x="53246" y="68580"/>
                    <a:pt x="68581" y="53245"/>
                    <a:pt x="68581" y="34290"/>
                  </a:cubicBezTo>
                  <a:cubicBezTo>
                    <a:pt x="68581" y="15335"/>
                    <a:pt x="53246" y="0"/>
                    <a:pt x="34291" y="0"/>
                  </a:cubicBezTo>
                  <a:close/>
                  <a:moveTo>
                    <a:pt x="34291" y="45815"/>
                  </a:moveTo>
                  <a:cubicBezTo>
                    <a:pt x="28004" y="45815"/>
                    <a:pt x="22860" y="40672"/>
                    <a:pt x="22860" y="34385"/>
                  </a:cubicBezTo>
                  <a:cubicBezTo>
                    <a:pt x="22860" y="28099"/>
                    <a:pt x="28004" y="22955"/>
                    <a:pt x="34291" y="22955"/>
                  </a:cubicBezTo>
                  <a:cubicBezTo>
                    <a:pt x="40577" y="22955"/>
                    <a:pt x="45720" y="28099"/>
                    <a:pt x="45720" y="34385"/>
                  </a:cubicBezTo>
                  <a:cubicBezTo>
                    <a:pt x="45720" y="40672"/>
                    <a:pt x="40577" y="45815"/>
                    <a:pt x="34291" y="458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92">
              <a:extLst>
                <a:ext uri="{FF2B5EF4-FFF2-40B4-BE49-F238E27FC236}">
                  <a16:creationId xmlns:a16="http://schemas.microsoft.com/office/drawing/2014/main" id="{970D335F-91AB-4A22-BF45-5F0937DDBED3}"/>
                </a:ext>
              </a:extLst>
            </p:cNvPr>
            <p:cNvSpPr/>
            <p:nvPr/>
          </p:nvSpPr>
          <p:spPr>
            <a:xfrm>
              <a:off x="11042713" y="4804123"/>
              <a:ext cx="68580" cy="22859"/>
            </a:xfrm>
            <a:custGeom>
              <a:avLst/>
              <a:gdLst>
                <a:gd name="connsiteX0" fmla="*/ 0 w 68580"/>
                <a:gd name="connsiteY0" fmla="*/ 0 h 22859"/>
                <a:gd name="connsiteX1" fmla="*/ 68579 w 68580"/>
                <a:gd name="connsiteY1" fmla="*/ 0 h 22859"/>
                <a:gd name="connsiteX2" fmla="*/ 68579 w 68580"/>
                <a:gd name="connsiteY2" fmla="*/ 22860 h 22859"/>
                <a:gd name="connsiteX3" fmla="*/ 0 w 6858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" h="22859">
                  <a:moveTo>
                    <a:pt x="0" y="0"/>
                  </a:moveTo>
                  <a:lnTo>
                    <a:pt x="68579" y="0"/>
                  </a:lnTo>
                  <a:lnTo>
                    <a:pt x="68579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93">
              <a:extLst>
                <a:ext uri="{FF2B5EF4-FFF2-40B4-BE49-F238E27FC236}">
                  <a16:creationId xmlns:a16="http://schemas.microsoft.com/office/drawing/2014/main" id="{054E4C67-8DDB-483F-8464-6A15A6CA859B}"/>
                </a:ext>
              </a:extLst>
            </p:cNvPr>
            <p:cNvSpPr/>
            <p:nvPr/>
          </p:nvSpPr>
          <p:spPr>
            <a:xfrm>
              <a:off x="10768402" y="4655438"/>
              <a:ext cx="617401" cy="685800"/>
            </a:xfrm>
            <a:custGeom>
              <a:avLst/>
              <a:gdLst>
                <a:gd name="connsiteX0" fmla="*/ 617401 w 617401"/>
                <a:gd name="connsiteY0" fmla="*/ 68580 h 685800"/>
                <a:gd name="connsiteX1" fmla="*/ 617401 w 617401"/>
                <a:gd name="connsiteY1" fmla="*/ 22860 h 685800"/>
                <a:gd name="connsiteX2" fmla="*/ 594541 w 617401"/>
                <a:gd name="connsiteY2" fmla="*/ 22860 h 685800"/>
                <a:gd name="connsiteX3" fmla="*/ 594541 w 617401"/>
                <a:gd name="connsiteY3" fmla="*/ 62484 h 685800"/>
                <a:gd name="connsiteX4" fmla="*/ 571682 w 617401"/>
                <a:gd name="connsiteY4" fmla="*/ 77724 h 685800"/>
                <a:gd name="connsiteX5" fmla="*/ 548822 w 617401"/>
                <a:gd name="connsiteY5" fmla="*/ 62484 h 685800"/>
                <a:gd name="connsiteX6" fmla="*/ 548822 w 617401"/>
                <a:gd name="connsiteY6" fmla="*/ 22860 h 685800"/>
                <a:gd name="connsiteX7" fmla="*/ 525962 w 617401"/>
                <a:gd name="connsiteY7" fmla="*/ 22860 h 685800"/>
                <a:gd name="connsiteX8" fmla="*/ 525962 w 617401"/>
                <a:gd name="connsiteY8" fmla="*/ 68580 h 685800"/>
                <a:gd name="connsiteX9" fmla="*/ 531010 w 617401"/>
                <a:gd name="connsiteY9" fmla="*/ 78105 h 685800"/>
                <a:gd name="connsiteX10" fmla="*/ 548154 w 617401"/>
                <a:gd name="connsiteY10" fmla="*/ 89535 h 685800"/>
                <a:gd name="connsiteX11" fmla="*/ 546250 w 617401"/>
                <a:gd name="connsiteY11" fmla="*/ 137160 h 685800"/>
                <a:gd name="connsiteX12" fmla="*/ 537296 w 617401"/>
                <a:gd name="connsiteY12" fmla="*/ 160020 h 685800"/>
                <a:gd name="connsiteX13" fmla="*/ 537296 w 617401"/>
                <a:gd name="connsiteY13" fmla="*/ 262890 h 685800"/>
                <a:gd name="connsiteX14" fmla="*/ 457287 w 617401"/>
                <a:gd name="connsiteY14" fmla="*/ 262890 h 685800"/>
                <a:gd name="connsiteX15" fmla="*/ 457287 w 617401"/>
                <a:gd name="connsiteY15" fmla="*/ 240030 h 685800"/>
                <a:gd name="connsiteX16" fmla="*/ 445856 w 617401"/>
                <a:gd name="connsiteY16" fmla="*/ 228600 h 685800"/>
                <a:gd name="connsiteX17" fmla="*/ 354416 w 617401"/>
                <a:gd name="connsiteY17" fmla="*/ 228600 h 685800"/>
                <a:gd name="connsiteX18" fmla="*/ 354416 w 617401"/>
                <a:gd name="connsiteY18" fmla="*/ 205740 h 685800"/>
                <a:gd name="connsiteX19" fmla="*/ 468716 w 617401"/>
                <a:gd name="connsiteY19" fmla="*/ 205740 h 685800"/>
                <a:gd name="connsiteX20" fmla="*/ 480146 w 617401"/>
                <a:gd name="connsiteY20" fmla="*/ 194310 h 685800"/>
                <a:gd name="connsiteX21" fmla="*/ 480146 w 617401"/>
                <a:gd name="connsiteY21" fmla="*/ 80010 h 685800"/>
                <a:gd name="connsiteX22" fmla="*/ 468716 w 617401"/>
                <a:gd name="connsiteY22" fmla="*/ 68580 h 685800"/>
                <a:gd name="connsiteX23" fmla="*/ 445856 w 617401"/>
                <a:gd name="connsiteY23" fmla="*/ 68580 h 685800"/>
                <a:gd name="connsiteX24" fmla="*/ 445856 w 617401"/>
                <a:gd name="connsiteY24" fmla="*/ 45720 h 685800"/>
                <a:gd name="connsiteX25" fmla="*/ 434426 w 617401"/>
                <a:gd name="connsiteY25" fmla="*/ 34290 h 685800"/>
                <a:gd name="connsiteX26" fmla="*/ 434426 w 617401"/>
                <a:gd name="connsiteY26" fmla="*/ 0 h 685800"/>
                <a:gd name="connsiteX27" fmla="*/ 411566 w 617401"/>
                <a:gd name="connsiteY27" fmla="*/ 0 h 685800"/>
                <a:gd name="connsiteX28" fmla="*/ 411566 w 617401"/>
                <a:gd name="connsiteY28" fmla="*/ 34290 h 685800"/>
                <a:gd name="connsiteX29" fmla="*/ 388706 w 617401"/>
                <a:gd name="connsiteY29" fmla="*/ 34290 h 685800"/>
                <a:gd name="connsiteX30" fmla="*/ 388706 w 617401"/>
                <a:gd name="connsiteY30" fmla="*/ 0 h 685800"/>
                <a:gd name="connsiteX31" fmla="*/ 365846 w 617401"/>
                <a:gd name="connsiteY31" fmla="*/ 0 h 685800"/>
                <a:gd name="connsiteX32" fmla="*/ 365846 w 617401"/>
                <a:gd name="connsiteY32" fmla="*/ 34290 h 685800"/>
                <a:gd name="connsiteX33" fmla="*/ 354416 w 617401"/>
                <a:gd name="connsiteY33" fmla="*/ 45720 h 685800"/>
                <a:gd name="connsiteX34" fmla="*/ 354416 w 617401"/>
                <a:gd name="connsiteY34" fmla="*/ 68580 h 685800"/>
                <a:gd name="connsiteX35" fmla="*/ 262976 w 617401"/>
                <a:gd name="connsiteY35" fmla="*/ 68580 h 685800"/>
                <a:gd name="connsiteX36" fmla="*/ 262976 w 617401"/>
                <a:gd name="connsiteY36" fmla="*/ 45720 h 685800"/>
                <a:gd name="connsiteX37" fmla="*/ 251546 w 617401"/>
                <a:gd name="connsiteY37" fmla="*/ 34290 h 685800"/>
                <a:gd name="connsiteX38" fmla="*/ 251546 w 617401"/>
                <a:gd name="connsiteY38" fmla="*/ 0 h 685800"/>
                <a:gd name="connsiteX39" fmla="*/ 228687 w 617401"/>
                <a:gd name="connsiteY39" fmla="*/ 0 h 685800"/>
                <a:gd name="connsiteX40" fmla="*/ 228687 w 617401"/>
                <a:gd name="connsiteY40" fmla="*/ 34290 h 685800"/>
                <a:gd name="connsiteX41" fmla="*/ 205826 w 617401"/>
                <a:gd name="connsiteY41" fmla="*/ 34290 h 685800"/>
                <a:gd name="connsiteX42" fmla="*/ 205826 w 617401"/>
                <a:gd name="connsiteY42" fmla="*/ 0 h 685800"/>
                <a:gd name="connsiteX43" fmla="*/ 182966 w 617401"/>
                <a:gd name="connsiteY43" fmla="*/ 0 h 685800"/>
                <a:gd name="connsiteX44" fmla="*/ 182966 w 617401"/>
                <a:gd name="connsiteY44" fmla="*/ 34290 h 685800"/>
                <a:gd name="connsiteX45" fmla="*/ 171537 w 617401"/>
                <a:gd name="connsiteY45" fmla="*/ 45720 h 685800"/>
                <a:gd name="connsiteX46" fmla="*/ 171537 w 617401"/>
                <a:gd name="connsiteY46" fmla="*/ 68580 h 685800"/>
                <a:gd name="connsiteX47" fmla="*/ 148676 w 617401"/>
                <a:gd name="connsiteY47" fmla="*/ 68580 h 685800"/>
                <a:gd name="connsiteX48" fmla="*/ 137246 w 617401"/>
                <a:gd name="connsiteY48" fmla="*/ 80010 h 685800"/>
                <a:gd name="connsiteX49" fmla="*/ 137246 w 617401"/>
                <a:gd name="connsiteY49" fmla="*/ 194310 h 685800"/>
                <a:gd name="connsiteX50" fmla="*/ 148676 w 617401"/>
                <a:gd name="connsiteY50" fmla="*/ 205740 h 685800"/>
                <a:gd name="connsiteX51" fmla="*/ 262976 w 617401"/>
                <a:gd name="connsiteY51" fmla="*/ 205740 h 685800"/>
                <a:gd name="connsiteX52" fmla="*/ 262976 w 617401"/>
                <a:gd name="connsiteY52" fmla="*/ 228600 h 685800"/>
                <a:gd name="connsiteX53" fmla="*/ 171537 w 617401"/>
                <a:gd name="connsiteY53" fmla="*/ 228600 h 685800"/>
                <a:gd name="connsiteX54" fmla="*/ 160106 w 617401"/>
                <a:gd name="connsiteY54" fmla="*/ 240030 h 685800"/>
                <a:gd name="connsiteX55" fmla="*/ 160106 w 617401"/>
                <a:gd name="connsiteY55" fmla="*/ 262890 h 685800"/>
                <a:gd name="connsiteX56" fmla="*/ 80096 w 617401"/>
                <a:gd name="connsiteY56" fmla="*/ 262890 h 685800"/>
                <a:gd name="connsiteX57" fmla="*/ 80096 w 617401"/>
                <a:gd name="connsiteY57" fmla="*/ 160020 h 685800"/>
                <a:gd name="connsiteX58" fmla="*/ 71143 w 617401"/>
                <a:gd name="connsiteY58" fmla="*/ 137160 h 685800"/>
                <a:gd name="connsiteX59" fmla="*/ 69332 w 617401"/>
                <a:gd name="connsiteY59" fmla="*/ 89440 h 685800"/>
                <a:gd name="connsiteX60" fmla="*/ 86478 w 617401"/>
                <a:gd name="connsiteY60" fmla="*/ 78010 h 685800"/>
                <a:gd name="connsiteX61" fmla="*/ 91526 w 617401"/>
                <a:gd name="connsiteY61" fmla="*/ 68485 h 685800"/>
                <a:gd name="connsiteX62" fmla="*/ 91526 w 617401"/>
                <a:gd name="connsiteY62" fmla="*/ 22765 h 685800"/>
                <a:gd name="connsiteX63" fmla="*/ 68666 w 617401"/>
                <a:gd name="connsiteY63" fmla="*/ 22765 h 685800"/>
                <a:gd name="connsiteX64" fmla="*/ 68666 w 617401"/>
                <a:gd name="connsiteY64" fmla="*/ 62389 h 685800"/>
                <a:gd name="connsiteX65" fmla="*/ 45806 w 617401"/>
                <a:gd name="connsiteY65" fmla="*/ 77629 h 685800"/>
                <a:gd name="connsiteX66" fmla="*/ 22946 w 617401"/>
                <a:gd name="connsiteY66" fmla="*/ 62389 h 685800"/>
                <a:gd name="connsiteX67" fmla="*/ 22946 w 617401"/>
                <a:gd name="connsiteY67" fmla="*/ 22765 h 685800"/>
                <a:gd name="connsiteX68" fmla="*/ 87 w 617401"/>
                <a:gd name="connsiteY68" fmla="*/ 22765 h 685800"/>
                <a:gd name="connsiteX69" fmla="*/ 87 w 617401"/>
                <a:gd name="connsiteY69" fmla="*/ 68485 h 685800"/>
                <a:gd name="connsiteX70" fmla="*/ 5134 w 617401"/>
                <a:gd name="connsiteY70" fmla="*/ 78010 h 685800"/>
                <a:gd name="connsiteX71" fmla="*/ 22279 w 617401"/>
                <a:gd name="connsiteY71" fmla="*/ 89440 h 685800"/>
                <a:gd name="connsiteX72" fmla="*/ 20375 w 617401"/>
                <a:gd name="connsiteY72" fmla="*/ 137065 h 685800"/>
                <a:gd name="connsiteX73" fmla="*/ 11421 w 617401"/>
                <a:gd name="connsiteY73" fmla="*/ 159925 h 685800"/>
                <a:gd name="connsiteX74" fmla="*/ 11421 w 617401"/>
                <a:gd name="connsiteY74" fmla="*/ 267176 h 685800"/>
                <a:gd name="connsiteX75" fmla="*/ 15326 w 617401"/>
                <a:gd name="connsiteY75" fmla="*/ 331375 h 685800"/>
                <a:gd name="connsiteX76" fmla="*/ 75619 w 617401"/>
                <a:gd name="connsiteY76" fmla="*/ 331375 h 685800"/>
                <a:gd name="connsiteX77" fmla="*/ 160011 w 617401"/>
                <a:gd name="connsiteY77" fmla="*/ 331375 h 685800"/>
                <a:gd name="connsiteX78" fmla="*/ 160011 w 617401"/>
                <a:gd name="connsiteY78" fmla="*/ 514350 h 685800"/>
                <a:gd name="connsiteX79" fmla="*/ 171441 w 617401"/>
                <a:gd name="connsiteY79" fmla="*/ 525780 h 685800"/>
                <a:gd name="connsiteX80" fmla="*/ 194300 w 617401"/>
                <a:gd name="connsiteY80" fmla="*/ 525780 h 685800"/>
                <a:gd name="connsiteX81" fmla="*/ 194300 w 617401"/>
                <a:gd name="connsiteY81" fmla="*/ 617220 h 685800"/>
                <a:gd name="connsiteX82" fmla="*/ 171441 w 617401"/>
                <a:gd name="connsiteY82" fmla="*/ 617220 h 685800"/>
                <a:gd name="connsiteX83" fmla="*/ 160011 w 617401"/>
                <a:gd name="connsiteY83" fmla="*/ 628650 h 685800"/>
                <a:gd name="connsiteX84" fmla="*/ 160011 w 617401"/>
                <a:gd name="connsiteY84" fmla="*/ 674370 h 685800"/>
                <a:gd name="connsiteX85" fmla="*/ 171441 w 617401"/>
                <a:gd name="connsiteY85" fmla="*/ 685800 h 685800"/>
                <a:gd name="connsiteX86" fmla="*/ 285741 w 617401"/>
                <a:gd name="connsiteY86" fmla="*/ 685800 h 685800"/>
                <a:gd name="connsiteX87" fmla="*/ 297171 w 617401"/>
                <a:gd name="connsiteY87" fmla="*/ 674370 h 685800"/>
                <a:gd name="connsiteX88" fmla="*/ 297171 w 617401"/>
                <a:gd name="connsiteY88" fmla="*/ 628650 h 685800"/>
                <a:gd name="connsiteX89" fmla="*/ 285741 w 617401"/>
                <a:gd name="connsiteY89" fmla="*/ 617220 h 685800"/>
                <a:gd name="connsiteX90" fmla="*/ 285741 w 617401"/>
                <a:gd name="connsiteY90" fmla="*/ 525780 h 685800"/>
                <a:gd name="connsiteX91" fmla="*/ 331461 w 617401"/>
                <a:gd name="connsiteY91" fmla="*/ 525780 h 685800"/>
                <a:gd name="connsiteX92" fmla="*/ 331461 w 617401"/>
                <a:gd name="connsiteY92" fmla="*/ 617220 h 685800"/>
                <a:gd name="connsiteX93" fmla="*/ 320031 w 617401"/>
                <a:gd name="connsiteY93" fmla="*/ 628650 h 685800"/>
                <a:gd name="connsiteX94" fmla="*/ 320031 w 617401"/>
                <a:gd name="connsiteY94" fmla="*/ 674370 h 685800"/>
                <a:gd name="connsiteX95" fmla="*/ 331461 w 617401"/>
                <a:gd name="connsiteY95" fmla="*/ 685800 h 685800"/>
                <a:gd name="connsiteX96" fmla="*/ 445761 w 617401"/>
                <a:gd name="connsiteY96" fmla="*/ 685800 h 685800"/>
                <a:gd name="connsiteX97" fmla="*/ 457191 w 617401"/>
                <a:gd name="connsiteY97" fmla="*/ 674370 h 685800"/>
                <a:gd name="connsiteX98" fmla="*/ 457191 w 617401"/>
                <a:gd name="connsiteY98" fmla="*/ 628650 h 685800"/>
                <a:gd name="connsiteX99" fmla="*/ 445761 w 617401"/>
                <a:gd name="connsiteY99" fmla="*/ 617220 h 685800"/>
                <a:gd name="connsiteX100" fmla="*/ 422900 w 617401"/>
                <a:gd name="connsiteY100" fmla="*/ 617220 h 685800"/>
                <a:gd name="connsiteX101" fmla="*/ 422900 w 617401"/>
                <a:gd name="connsiteY101" fmla="*/ 525780 h 685800"/>
                <a:gd name="connsiteX102" fmla="*/ 445761 w 617401"/>
                <a:gd name="connsiteY102" fmla="*/ 525780 h 685800"/>
                <a:gd name="connsiteX103" fmla="*/ 457191 w 617401"/>
                <a:gd name="connsiteY103" fmla="*/ 514350 h 685800"/>
                <a:gd name="connsiteX104" fmla="*/ 457191 w 617401"/>
                <a:gd name="connsiteY104" fmla="*/ 331375 h 685800"/>
                <a:gd name="connsiteX105" fmla="*/ 541583 w 617401"/>
                <a:gd name="connsiteY105" fmla="*/ 331375 h 685800"/>
                <a:gd name="connsiteX106" fmla="*/ 605781 w 617401"/>
                <a:gd name="connsiteY106" fmla="*/ 327470 h 685800"/>
                <a:gd name="connsiteX107" fmla="*/ 605781 w 617401"/>
                <a:gd name="connsiteY107" fmla="*/ 267176 h 685800"/>
                <a:gd name="connsiteX108" fmla="*/ 605781 w 617401"/>
                <a:gd name="connsiteY108" fmla="*/ 159925 h 685800"/>
                <a:gd name="connsiteX109" fmla="*/ 596827 w 617401"/>
                <a:gd name="connsiteY109" fmla="*/ 137065 h 685800"/>
                <a:gd name="connsiteX110" fmla="*/ 595018 w 617401"/>
                <a:gd name="connsiteY110" fmla="*/ 89345 h 685800"/>
                <a:gd name="connsiteX111" fmla="*/ 612163 w 617401"/>
                <a:gd name="connsiteY111" fmla="*/ 77914 h 685800"/>
                <a:gd name="connsiteX112" fmla="*/ 617401 w 617401"/>
                <a:gd name="connsiteY112" fmla="*/ 68580 h 685800"/>
                <a:gd name="connsiteX113" fmla="*/ 45711 w 617401"/>
                <a:gd name="connsiteY113" fmla="*/ 148685 h 685800"/>
                <a:gd name="connsiteX114" fmla="*/ 57141 w 617401"/>
                <a:gd name="connsiteY114" fmla="*/ 160115 h 685800"/>
                <a:gd name="connsiteX115" fmla="*/ 57141 w 617401"/>
                <a:gd name="connsiteY115" fmla="*/ 253174 h 685800"/>
                <a:gd name="connsiteX116" fmla="*/ 45711 w 617401"/>
                <a:gd name="connsiteY116" fmla="*/ 251555 h 685800"/>
                <a:gd name="connsiteX117" fmla="*/ 34281 w 617401"/>
                <a:gd name="connsiteY117" fmla="*/ 253174 h 685800"/>
                <a:gd name="connsiteX118" fmla="*/ 34281 w 617401"/>
                <a:gd name="connsiteY118" fmla="*/ 160115 h 685800"/>
                <a:gd name="connsiteX119" fmla="*/ 45711 w 617401"/>
                <a:gd name="connsiteY119" fmla="*/ 148685 h 685800"/>
                <a:gd name="connsiteX120" fmla="*/ 34281 w 617401"/>
                <a:gd name="connsiteY120" fmla="*/ 114300 h 685800"/>
                <a:gd name="connsiteX121" fmla="*/ 45711 w 617401"/>
                <a:gd name="connsiteY121" fmla="*/ 102870 h 685800"/>
                <a:gd name="connsiteX122" fmla="*/ 57141 w 617401"/>
                <a:gd name="connsiteY122" fmla="*/ 114300 h 685800"/>
                <a:gd name="connsiteX123" fmla="*/ 45711 w 617401"/>
                <a:gd name="connsiteY123" fmla="*/ 125730 h 685800"/>
                <a:gd name="connsiteX124" fmla="*/ 34281 w 617401"/>
                <a:gd name="connsiteY124" fmla="*/ 114300 h 685800"/>
                <a:gd name="connsiteX125" fmla="*/ 45711 w 617401"/>
                <a:gd name="connsiteY125" fmla="*/ 320135 h 685800"/>
                <a:gd name="connsiteX126" fmla="*/ 22850 w 617401"/>
                <a:gd name="connsiteY126" fmla="*/ 297275 h 685800"/>
                <a:gd name="connsiteX127" fmla="*/ 45711 w 617401"/>
                <a:gd name="connsiteY127" fmla="*/ 274415 h 685800"/>
                <a:gd name="connsiteX128" fmla="*/ 68571 w 617401"/>
                <a:gd name="connsiteY128" fmla="*/ 297275 h 685800"/>
                <a:gd name="connsiteX129" fmla="*/ 45711 w 617401"/>
                <a:gd name="connsiteY129" fmla="*/ 320135 h 685800"/>
                <a:gd name="connsiteX130" fmla="*/ 89811 w 617401"/>
                <a:gd name="connsiteY130" fmla="*/ 308705 h 685800"/>
                <a:gd name="connsiteX131" fmla="*/ 89811 w 617401"/>
                <a:gd name="connsiteY131" fmla="*/ 285845 h 685800"/>
                <a:gd name="connsiteX132" fmla="*/ 160011 w 617401"/>
                <a:gd name="connsiteY132" fmla="*/ 285845 h 685800"/>
                <a:gd name="connsiteX133" fmla="*/ 160011 w 617401"/>
                <a:gd name="connsiteY133" fmla="*/ 308705 h 685800"/>
                <a:gd name="connsiteX134" fmla="*/ 89811 w 617401"/>
                <a:gd name="connsiteY134" fmla="*/ 308705 h 685800"/>
                <a:gd name="connsiteX135" fmla="*/ 377276 w 617401"/>
                <a:gd name="connsiteY135" fmla="*/ 57150 h 685800"/>
                <a:gd name="connsiteX136" fmla="*/ 422996 w 617401"/>
                <a:gd name="connsiteY136" fmla="*/ 57150 h 685800"/>
                <a:gd name="connsiteX137" fmla="*/ 422996 w 617401"/>
                <a:gd name="connsiteY137" fmla="*/ 68580 h 685800"/>
                <a:gd name="connsiteX138" fmla="*/ 377276 w 617401"/>
                <a:gd name="connsiteY138" fmla="*/ 68580 h 685800"/>
                <a:gd name="connsiteX139" fmla="*/ 377276 w 617401"/>
                <a:gd name="connsiteY139" fmla="*/ 57150 h 685800"/>
                <a:gd name="connsiteX140" fmla="*/ 194300 w 617401"/>
                <a:gd name="connsiteY140" fmla="*/ 57150 h 685800"/>
                <a:gd name="connsiteX141" fmla="*/ 240021 w 617401"/>
                <a:gd name="connsiteY141" fmla="*/ 57150 h 685800"/>
                <a:gd name="connsiteX142" fmla="*/ 240021 w 617401"/>
                <a:gd name="connsiteY142" fmla="*/ 68580 h 685800"/>
                <a:gd name="connsiteX143" fmla="*/ 194300 w 617401"/>
                <a:gd name="connsiteY143" fmla="*/ 68580 h 685800"/>
                <a:gd name="connsiteX144" fmla="*/ 194300 w 617401"/>
                <a:gd name="connsiteY144" fmla="*/ 57150 h 685800"/>
                <a:gd name="connsiteX145" fmla="*/ 160011 w 617401"/>
                <a:gd name="connsiteY145" fmla="*/ 91440 h 685800"/>
                <a:gd name="connsiteX146" fmla="*/ 457287 w 617401"/>
                <a:gd name="connsiteY146" fmla="*/ 91440 h 685800"/>
                <a:gd name="connsiteX147" fmla="*/ 457287 w 617401"/>
                <a:gd name="connsiteY147" fmla="*/ 182880 h 685800"/>
                <a:gd name="connsiteX148" fmla="*/ 160011 w 617401"/>
                <a:gd name="connsiteY148" fmla="*/ 182880 h 685800"/>
                <a:gd name="connsiteX149" fmla="*/ 160011 w 617401"/>
                <a:gd name="connsiteY149" fmla="*/ 91440 h 685800"/>
                <a:gd name="connsiteX150" fmla="*/ 285741 w 617401"/>
                <a:gd name="connsiteY150" fmla="*/ 205835 h 685800"/>
                <a:gd name="connsiteX151" fmla="*/ 331461 w 617401"/>
                <a:gd name="connsiteY151" fmla="*/ 205835 h 685800"/>
                <a:gd name="connsiteX152" fmla="*/ 331461 w 617401"/>
                <a:gd name="connsiteY152" fmla="*/ 228695 h 685800"/>
                <a:gd name="connsiteX153" fmla="*/ 285741 w 617401"/>
                <a:gd name="connsiteY153" fmla="*/ 228695 h 685800"/>
                <a:gd name="connsiteX154" fmla="*/ 285741 w 617401"/>
                <a:gd name="connsiteY154" fmla="*/ 205835 h 685800"/>
                <a:gd name="connsiteX155" fmla="*/ 274311 w 617401"/>
                <a:gd name="connsiteY155" fmla="*/ 663130 h 685800"/>
                <a:gd name="connsiteX156" fmla="*/ 182871 w 617401"/>
                <a:gd name="connsiteY156" fmla="*/ 663130 h 685800"/>
                <a:gd name="connsiteX157" fmla="*/ 182871 w 617401"/>
                <a:gd name="connsiteY157" fmla="*/ 640270 h 685800"/>
                <a:gd name="connsiteX158" fmla="*/ 274311 w 617401"/>
                <a:gd name="connsiteY158" fmla="*/ 640270 h 685800"/>
                <a:gd name="connsiteX159" fmla="*/ 274311 w 617401"/>
                <a:gd name="connsiteY159" fmla="*/ 663130 h 685800"/>
                <a:gd name="connsiteX160" fmla="*/ 262881 w 617401"/>
                <a:gd name="connsiteY160" fmla="*/ 617411 h 685800"/>
                <a:gd name="connsiteX161" fmla="*/ 217161 w 617401"/>
                <a:gd name="connsiteY161" fmla="*/ 617411 h 685800"/>
                <a:gd name="connsiteX162" fmla="*/ 217161 w 617401"/>
                <a:gd name="connsiteY162" fmla="*/ 525970 h 685800"/>
                <a:gd name="connsiteX163" fmla="*/ 262881 w 617401"/>
                <a:gd name="connsiteY163" fmla="*/ 525970 h 685800"/>
                <a:gd name="connsiteX164" fmla="*/ 262881 w 617401"/>
                <a:gd name="connsiteY164" fmla="*/ 617411 h 685800"/>
                <a:gd name="connsiteX165" fmla="*/ 434426 w 617401"/>
                <a:gd name="connsiteY165" fmla="*/ 663130 h 685800"/>
                <a:gd name="connsiteX166" fmla="*/ 342987 w 617401"/>
                <a:gd name="connsiteY166" fmla="*/ 663130 h 685800"/>
                <a:gd name="connsiteX167" fmla="*/ 342987 w 617401"/>
                <a:gd name="connsiteY167" fmla="*/ 640270 h 685800"/>
                <a:gd name="connsiteX168" fmla="*/ 434426 w 617401"/>
                <a:gd name="connsiteY168" fmla="*/ 640270 h 685800"/>
                <a:gd name="connsiteX169" fmla="*/ 434426 w 617401"/>
                <a:gd name="connsiteY169" fmla="*/ 663130 h 685800"/>
                <a:gd name="connsiteX170" fmla="*/ 400137 w 617401"/>
                <a:gd name="connsiteY170" fmla="*/ 617411 h 685800"/>
                <a:gd name="connsiteX171" fmla="*/ 354416 w 617401"/>
                <a:gd name="connsiteY171" fmla="*/ 617411 h 685800"/>
                <a:gd name="connsiteX172" fmla="*/ 354416 w 617401"/>
                <a:gd name="connsiteY172" fmla="*/ 525970 h 685800"/>
                <a:gd name="connsiteX173" fmla="*/ 400137 w 617401"/>
                <a:gd name="connsiteY173" fmla="*/ 525970 h 685800"/>
                <a:gd name="connsiteX174" fmla="*/ 400137 w 617401"/>
                <a:gd name="connsiteY174" fmla="*/ 617411 h 685800"/>
                <a:gd name="connsiteX175" fmla="*/ 434426 w 617401"/>
                <a:gd name="connsiteY175" fmla="*/ 503111 h 685800"/>
                <a:gd name="connsiteX176" fmla="*/ 182871 w 617401"/>
                <a:gd name="connsiteY176" fmla="*/ 503111 h 685800"/>
                <a:gd name="connsiteX177" fmla="*/ 182871 w 617401"/>
                <a:gd name="connsiteY177" fmla="*/ 251555 h 685800"/>
                <a:gd name="connsiteX178" fmla="*/ 434426 w 617401"/>
                <a:gd name="connsiteY178" fmla="*/ 251555 h 685800"/>
                <a:gd name="connsiteX179" fmla="*/ 434426 w 617401"/>
                <a:gd name="connsiteY179" fmla="*/ 503111 h 685800"/>
                <a:gd name="connsiteX180" fmla="*/ 571682 w 617401"/>
                <a:gd name="connsiteY180" fmla="*/ 125730 h 685800"/>
                <a:gd name="connsiteX181" fmla="*/ 560251 w 617401"/>
                <a:gd name="connsiteY181" fmla="*/ 114300 h 685800"/>
                <a:gd name="connsiteX182" fmla="*/ 571682 w 617401"/>
                <a:gd name="connsiteY182" fmla="*/ 102870 h 685800"/>
                <a:gd name="connsiteX183" fmla="*/ 583112 w 617401"/>
                <a:gd name="connsiteY183" fmla="*/ 114300 h 685800"/>
                <a:gd name="connsiteX184" fmla="*/ 571682 w 617401"/>
                <a:gd name="connsiteY184" fmla="*/ 125730 h 685800"/>
                <a:gd name="connsiteX185" fmla="*/ 583112 w 617401"/>
                <a:gd name="connsiteY185" fmla="*/ 160115 h 685800"/>
                <a:gd name="connsiteX186" fmla="*/ 583112 w 617401"/>
                <a:gd name="connsiteY186" fmla="*/ 253174 h 685800"/>
                <a:gd name="connsiteX187" fmla="*/ 560251 w 617401"/>
                <a:gd name="connsiteY187" fmla="*/ 253174 h 685800"/>
                <a:gd name="connsiteX188" fmla="*/ 560251 w 617401"/>
                <a:gd name="connsiteY188" fmla="*/ 160115 h 685800"/>
                <a:gd name="connsiteX189" fmla="*/ 571682 w 617401"/>
                <a:gd name="connsiteY189" fmla="*/ 148685 h 685800"/>
                <a:gd name="connsiteX190" fmla="*/ 583112 w 617401"/>
                <a:gd name="connsiteY190" fmla="*/ 160115 h 685800"/>
                <a:gd name="connsiteX191" fmla="*/ 457287 w 617401"/>
                <a:gd name="connsiteY191" fmla="*/ 285845 h 685800"/>
                <a:gd name="connsiteX192" fmla="*/ 527486 w 617401"/>
                <a:gd name="connsiteY192" fmla="*/ 285845 h 685800"/>
                <a:gd name="connsiteX193" fmla="*/ 527486 w 617401"/>
                <a:gd name="connsiteY193" fmla="*/ 308705 h 685800"/>
                <a:gd name="connsiteX194" fmla="*/ 457287 w 617401"/>
                <a:gd name="connsiteY194" fmla="*/ 308705 h 685800"/>
                <a:gd name="connsiteX195" fmla="*/ 457287 w 617401"/>
                <a:gd name="connsiteY195" fmla="*/ 285845 h 685800"/>
                <a:gd name="connsiteX196" fmla="*/ 571682 w 617401"/>
                <a:gd name="connsiteY196" fmla="*/ 320135 h 685800"/>
                <a:gd name="connsiteX197" fmla="*/ 548822 w 617401"/>
                <a:gd name="connsiteY197" fmla="*/ 297275 h 685800"/>
                <a:gd name="connsiteX198" fmla="*/ 571682 w 617401"/>
                <a:gd name="connsiteY198" fmla="*/ 274415 h 685800"/>
                <a:gd name="connsiteX199" fmla="*/ 594541 w 617401"/>
                <a:gd name="connsiteY199" fmla="*/ 297275 h 685800"/>
                <a:gd name="connsiteX200" fmla="*/ 571682 w 617401"/>
                <a:gd name="connsiteY200" fmla="*/ 32013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617401" h="685800">
                  <a:moveTo>
                    <a:pt x="617401" y="68580"/>
                  </a:moveTo>
                  <a:lnTo>
                    <a:pt x="617401" y="22860"/>
                  </a:lnTo>
                  <a:lnTo>
                    <a:pt x="594541" y="22860"/>
                  </a:lnTo>
                  <a:lnTo>
                    <a:pt x="594541" y="62484"/>
                  </a:lnTo>
                  <a:lnTo>
                    <a:pt x="571682" y="77724"/>
                  </a:lnTo>
                  <a:lnTo>
                    <a:pt x="548822" y="62484"/>
                  </a:lnTo>
                  <a:lnTo>
                    <a:pt x="548822" y="22860"/>
                  </a:lnTo>
                  <a:lnTo>
                    <a:pt x="525962" y="22860"/>
                  </a:lnTo>
                  <a:lnTo>
                    <a:pt x="525962" y="68580"/>
                  </a:lnTo>
                  <a:cubicBezTo>
                    <a:pt x="525962" y="72390"/>
                    <a:pt x="527866" y="76009"/>
                    <a:pt x="531010" y="78105"/>
                  </a:cubicBezTo>
                  <a:lnTo>
                    <a:pt x="548154" y="89535"/>
                  </a:lnTo>
                  <a:cubicBezTo>
                    <a:pt x="534534" y="102203"/>
                    <a:pt x="533772" y="123444"/>
                    <a:pt x="546250" y="137160"/>
                  </a:cubicBezTo>
                  <a:cubicBezTo>
                    <a:pt x="540535" y="143446"/>
                    <a:pt x="537391" y="151543"/>
                    <a:pt x="537296" y="160020"/>
                  </a:cubicBezTo>
                  <a:lnTo>
                    <a:pt x="537296" y="262890"/>
                  </a:lnTo>
                  <a:lnTo>
                    <a:pt x="457287" y="262890"/>
                  </a:lnTo>
                  <a:lnTo>
                    <a:pt x="457287" y="240030"/>
                  </a:lnTo>
                  <a:cubicBezTo>
                    <a:pt x="457287" y="233743"/>
                    <a:pt x="452143" y="228600"/>
                    <a:pt x="445856" y="228600"/>
                  </a:cubicBezTo>
                  <a:lnTo>
                    <a:pt x="354416" y="228600"/>
                  </a:lnTo>
                  <a:lnTo>
                    <a:pt x="354416" y="205740"/>
                  </a:lnTo>
                  <a:lnTo>
                    <a:pt x="468716" y="205740"/>
                  </a:lnTo>
                  <a:cubicBezTo>
                    <a:pt x="475003" y="205740"/>
                    <a:pt x="480146" y="200596"/>
                    <a:pt x="480146" y="194310"/>
                  </a:cubicBezTo>
                  <a:lnTo>
                    <a:pt x="480146" y="80010"/>
                  </a:lnTo>
                  <a:cubicBezTo>
                    <a:pt x="480146" y="73723"/>
                    <a:pt x="475003" y="68580"/>
                    <a:pt x="468716" y="68580"/>
                  </a:cubicBezTo>
                  <a:lnTo>
                    <a:pt x="445856" y="68580"/>
                  </a:lnTo>
                  <a:lnTo>
                    <a:pt x="445856" y="45720"/>
                  </a:lnTo>
                  <a:cubicBezTo>
                    <a:pt x="445856" y="39433"/>
                    <a:pt x="440713" y="34290"/>
                    <a:pt x="434426" y="34290"/>
                  </a:cubicBezTo>
                  <a:lnTo>
                    <a:pt x="434426" y="0"/>
                  </a:lnTo>
                  <a:lnTo>
                    <a:pt x="411566" y="0"/>
                  </a:lnTo>
                  <a:lnTo>
                    <a:pt x="411566" y="34290"/>
                  </a:lnTo>
                  <a:lnTo>
                    <a:pt x="388706" y="34290"/>
                  </a:lnTo>
                  <a:lnTo>
                    <a:pt x="388706" y="0"/>
                  </a:lnTo>
                  <a:lnTo>
                    <a:pt x="365846" y="0"/>
                  </a:lnTo>
                  <a:lnTo>
                    <a:pt x="365846" y="34290"/>
                  </a:lnTo>
                  <a:cubicBezTo>
                    <a:pt x="359560" y="34290"/>
                    <a:pt x="354416" y="39433"/>
                    <a:pt x="354416" y="45720"/>
                  </a:cubicBezTo>
                  <a:lnTo>
                    <a:pt x="354416" y="68580"/>
                  </a:lnTo>
                  <a:lnTo>
                    <a:pt x="262976" y="68580"/>
                  </a:lnTo>
                  <a:lnTo>
                    <a:pt x="262976" y="45720"/>
                  </a:lnTo>
                  <a:cubicBezTo>
                    <a:pt x="262976" y="39433"/>
                    <a:pt x="257833" y="34290"/>
                    <a:pt x="251546" y="34290"/>
                  </a:cubicBezTo>
                  <a:lnTo>
                    <a:pt x="251546" y="0"/>
                  </a:lnTo>
                  <a:lnTo>
                    <a:pt x="228687" y="0"/>
                  </a:lnTo>
                  <a:lnTo>
                    <a:pt x="228687" y="34290"/>
                  </a:lnTo>
                  <a:lnTo>
                    <a:pt x="205826" y="34290"/>
                  </a:lnTo>
                  <a:lnTo>
                    <a:pt x="205826" y="0"/>
                  </a:lnTo>
                  <a:lnTo>
                    <a:pt x="182966" y="0"/>
                  </a:lnTo>
                  <a:lnTo>
                    <a:pt x="182966" y="34290"/>
                  </a:lnTo>
                  <a:cubicBezTo>
                    <a:pt x="176679" y="34290"/>
                    <a:pt x="171537" y="39433"/>
                    <a:pt x="171537" y="45720"/>
                  </a:cubicBezTo>
                  <a:lnTo>
                    <a:pt x="171537" y="68580"/>
                  </a:lnTo>
                  <a:lnTo>
                    <a:pt x="148676" y="68580"/>
                  </a:lnTo>
                  <a:cubicBezTo>
                    <a:pt x="142390" y="68580"/>
                    <a:pt x="137246" y="73723"/>
                    <a:pt x="137246" y="80010"/>
                  </a:cubicBezTo>
                  <a:lnTo>
                    <a:pt x="137246" y="194310"/>
                  </a:lnTo>
                  <a:cubicBezTo>
                    <a:pt x="137246" y="200596"/>
                    <a:pt x="142390" y="205740"/>
                    <a:pt x="148676" y="205740"/>
                  </a:cubicBezTo>
                  <a:lnTo>
                    <a:pt x="262976" y="205740"/>
                  </a:lnTo>
                  <a:lnTo>
                    <a:pt x="262976" y="228600"/>
                  </a:lnTo>
                  <a:lnTo>
                    <a:pt x="171537" y="228600"/>
                  </a:lnTo>
                  <a:cubicBezTo>
                    <a:pt x="165250" y="228600"/>
                    <a:pt x="160106" y="233743"/>
                    <a:pt x="160106" y="240030"/>
                  </a:cubicBezTo>
                  <a:lnTo>
                    <a:pt x="160106" y="262890"/>
                  </a:lnTo>
                  <a:lnTo>
                    <a:pt x="80096" y="262890"/>
                  </a:lnTo>
                  <a:lnTo>
                    <a:pt x="80096" y="160020"/>
                  </a:lnTo>
                  <a:cubicBezTo>
                    <a:pt x="80096" y="151543"/>
                    <a:pt x="76858" y="143446"/>
                    <a:pt x="71143" y="137160"/>
                  </a:cubicBezTo>
                  <a:cubicBezTo>
                    <a:pt x="83715" y="123444"/>
                    <a:pt x="82858" y="102203"/>
                    <a:pt x="69332" y="89440"/>
                  </a:cubicBezTo>
                  <a:lnTo>
                    <a:pt x="86478" y="78010"/>
                  </a:lnTo>
                  <a:cubicBezTo>
                    <a:pt x="89621" y="75914"/>
                    <a:pt x="91526" y="72295"/>
                    <a:pt x="91526" y="68485"/>
                  </a:cubicBezTo>
                  <a:lnTo>
                    <a:pt x="91526" y="22765"/>
                  </a:lnTo>
                  <a:lnTo>
                    <a:pt x="68666" y="22765"/>
                  </a:lnTo>
                  <a:lnTo>
                    <a:pt x="68666" y="62389"/>
                  </a:lnTo>
                  <a:lnTo>
                    <a:pt x="45806" y="77629"/>
                  </a:lnTo>
                  <a:lnTo>
                    <a:pt x="22946" y="62389"/>
                  </a:lnTo>
                  <a:lnTo>
                    <a:pt x="22946" y="22765"/>
                  </a:lnTo>
                  <a:lnTo>
                    <a:pt x="87" y="22765"/>
                  </a:lnTo>
                  <a:lnTo>
                    <a:pt x="87" y="68485"/>
                  </a:lnTo>
                  <a:cubicBezTo>
                    <a:pt x="87" y="72295"/>
                    <a:pt x="1991" y="75914"/>
                    <a:pt x="5134" y="78010"/>
                  </a:cubicBezTo>
                  <a:lnTo>
                    <a:pt x="22279" y="89440"/>
                  </a:lnTo>
                  <a:cubicBezTo>
                    <a:pt x="8658" y="102108"/>
                    <a:pt x="7897" y="123349"/>
                    <a:pt x="20375" y="137065"/>
                  </a:cubicBezTo>
                  <a:cubicBezTo>
                    <a:pt x="14659" y="143351"/>
                    <a:pt x="11516" y="151447"/>
                    <a:pt x="11421" y="159925"/>
                  </a:cubicBezTo>
                  <a:lnTo>
                    <a:pt x="11421" y="267176"/>
                  </a:lnTo>
                  <a:cubicBezTo>
                    <a:pt x="-5248" y="286036"/>
                    <a:pt x="-3438" y="314801"/>
                    <a:pt x="15326" y="331375"/>
                  </a:cubicBezTo>
                  <a:cubicBezTo>
                    <a:pt x="32566" y="346615"/>
                    <a:pt x="58380" y="346615"/>
                    <a:pt x="75619" y="331375"/>
                  </a:cubicBezTo>
                  <a:lnTo>
                    <a:pt x="160011" y="331375"/>
                  </a:lnTo>
                  <a:lnTo>
                    <a:pt x="160011" y="514350"/>
                  </a:lnTo>
                  <a:cubicBezTo>
                    <a:pt x="160011" y="520636"/>
                    <a:pt x="165154" y="525780"/>
                    <a:pt x="171441" y="525780"/>
                  </a:cubicBezTo>
                  <a:lnTo>
                    <a:pt x="194300" y="525780"/>
                  </a:lnTo>
                  <a:lnTo>
                    <a:pt x="194300" y="617220"/>
                  </a:lnTo>
                  <a:lnTo>
                    <a:pt x="171441" y="617220"/>
                  </a:lnTo>
                  <a:cubicBezTo>
                    <a:pt x="165154" y="617220"/>
                    <a:pt x="160011" y="622363"/>
                    <a:pt x="160011" y="628650"/>
                  </a:cubicBezTo>
                  <a:lnTo>
                    <a:pt x="160011" y="674370"/>
                  </a:lnTo>
                  <a:cubicBezTo>
                    <a:pt x="160011" y="680656"/>
                    <a:pt x="165154" y="685800"/>
                    <a:pt x="171441" y="685800"/>
                  </a:cubicBezTo>
                  <a:lnTo>
                    <a:pt x="285741" y="685800"/>
                  </a:lnTo>
                  <a:cubicBezTo>
                    <a:pt x="292027" y="685800"/>
                    <a:pt x="297171" y="680656"/>
                    <a:pt x="297171" y="674370"/>
                  </a:cubicBezTo>
                  <a:lnTo>
                    <a:pt x="297171" y="628650"/>
                  </a:lnTo>
                  <a:cubicBezTo>
                    <a:pt x="297171" y="622363"/>
                    <a:pt x="292027" y="617220"/>
                    <a:pt x="285741" y="617220"/>
                  </a:cubicBezTo>
                  <a:lnTo>
                    <a:pt x="285741" y="525780"/>
                  </a:lnTo>
                  <a:lnTo>
                    <a:pt x="331461" y="525780"/>
                  </a:lnTo>
                  <a:lnTo>
                    <a:pt x="331461" y="617220"/>
                  </a:lnTo>
                  <a:cubicBezTo>
                    <a:pt x="325175" y="617220"/>
                    <a:pt x="320031" y="622363"/>
                    <a:pt x="320031" y="628650"/>
                  </a:cubicBezTo>
                  <a:lnTo>
                    <a:pt x="320031" y="674370"/>
                  </a:lnTo>
                  <a:cubicBezTo>
                    <a:pt x="320031" y="680656"/>
                    <a:pt x="325175" y="685800"/>
                    <a:pt x="331461" y="685800"/>
                  </a:cubicBezTo>
                  <a:lnTo>
                    <a:pt x="445761" y="685800"/>
                  </a:lnTo>
                  <a:cubicBezTo>
                    <a:pt x="452047" y="685800"/>
                    <a:pt x="457191" y="680656"/>
                    <a:pt x="457191" y="674370"/>
                  </a:cubicBezTo>
                  <a:lnTo>
                    <a:pt x="457191" y="628650"/>
                  </a:lnTo>
                  <a:cubicBezTo>
                    <a:pt x="457191" y="622363"/>
                    <a:pt x="452047" y="617220"/>
                    <a:pt x="445761" y="617220"/>
                  </a:cubicBezTo>
                  <a:lnTo>
                    <a:pt x="422900" y="617220"/>
                  </a:lnTo>
                  <a:lnTo>
                    <a:pt x="422900" y="525780"/>
                  </a:lnTo>
                  <a:lnTo>
                    <a:pt x="445761" y="525780"/>
                  </a:lnTo>
                  <a:cubicBezTo>
                    <a:pt x="452047" y="525780"/>
                    <a:pt x="457191" y="520636"/>
                    <a:pt x="457191" y="514350"/>
                  </a:cubicBezTo>
                  <a:lnTo>
                    <a:pt x="457191" y="331375"/>
                  </a:lnTo>
                  <a:lnTo>
                    <a:pt x="541583" y="331375"/>
                  </a:lnTo>
                  <a:cubicBezTo>
                    <a:pt x="560442" y="348043"/>
                    <a:pt x="589208" y="346234"/>
                    <a:pt x="605781" y="327470"/>
                  </a:cubicBezTo>
                  <a:cubicBezTo>
                    <a:pt x="621021" y="310229"/>
                    <a:pt x="621021" y="284416"/>
                    <a:pt x="605781" y="267176"/>
                  </a:cubicBezTo>
                  <a:lnTo>
                    <a:pt x="605781" y="159925"/>
                  </a:lnTo>
                  <a:cubicBezTo>
                    <a:pt x="605781" y="151447"/>
                    <a:pt x="602543" y="143351"/>
                    <a:pt x="596827" y="137065"/>
                  </a:cubicBezTo>
                  <a:cubicBezTo>
                    <a:pt x="609401" y="123349"/>
                    <a:pt x="608544" y="102108"/>
                    <a:pt x="595018" y="89345"/>
                  </a:cubicBezTo>
                  <a:lnTo>
                    <a:pt x="612163" y="77914"/>
                  </a:lnTo>
                  <a:cubicBezTo>
                    <a:pt x="615497" y="75914"/>
                    <a:pt x="617401" y="72390"/>
                    <a:pt x="617401" y="68580"/>
                  </a:cubicBezTo>
                  <a:close/>
                  <a:moveTo>
                    <a:pt x="45711" y="148685"/>
                  </a:moveTo>
                  <a:cubicBezTo>
                    <a:pt x="51997" y="148685"/>
                    <a:pt x="57141" y="153829"/>
                    <a:pt x="57141" y="160115"/>
                  </a:cubicBezTo>
                  <a:lnTo>
                    <a:pt x="57141" y="253174"/>
                  </a:lnTo>
                  <a:cubicBezTo>
                    <a:pt x="53426" y="252127"/>
                    <a:pt x="49616" y="251555"/>
                    <a:pt x="45711" y="251555"/>
                  </a:cubicBezTo>
                  <a:cubicBezTo>
                    <a:pt x="41806" y="251650"/>
                    <a:pt x="37996" y="252127"/>
                    <a:pt x="34281" y="253174"/>
                  </a:cubicBezTo>
                  <a:lnTo>
                    <a:pt x="34281" y="160115"/>
                  </a:lnTo>
                  <a:cubicBezTo>
                    <a:pt x="34281" y="153733"/>
                    <a:pt x="39330" y="148685"/>
                    <a:pt x="45711" y="148685"/>
                  </a:cubicBezTo>
                  <a:close/>
                  <a:moveTo>
                    <a:pt x="34281" y="114300"/>
                  </a:moveTo>
                  <a:cubicBezTo>
                    <a:pt x="34281" y="108013"/>
                    <a:pt x="39425" y="102870"/>
                    <a:pt x="45711" y="102870"/>
                  </a:cubicBezTo>
                  <a:cubicBezTo>
                    <a:pt x="51997" y="102870"/>
                    <a:pt x="57141" y="108013"/>
                    <a:pt x="57141" y="114300"/>
                  </a:cubicBezTo>
                  <a:cubicBezTo>
                    <a:pt x="57141" y="120587"/>
                    <a:pt x="51997" y="125730"/>
                    <a:pt x="45711" y="125730"/>
                  </a:cubicBezTo>
                  <a:cubicBezTo>
                    <a:pt x="39330" y="125730"/>
                    <a:pt x="34281" y="120682"/>
                    <a:pt x="34281" y="114300"/>
                  </a:cubicBezTo>
                  <a:close/>
                  <a:moveTo>
                    <a:pt x="45711" y="320135"/>
                  </a:moveTo>
                  <a:cubicBezTo>
                    <a:pt x="33043" y="320135"/>
                    <a:pt x="22850" y="309943"/>
                    <a:pt x="22850" y="297275"/>
                  </a:cubicBezTo>
                  <a:cubicBezTo>
                    <a:pt x="22850" y="284607"/>
                    <a:pt x="33043" y="274415"/>
                    <a:pt x="45711" y="274415"/>
                  </a:cubicBezTo>
                  <a:cubicBezTo>
                    <a:pt x="58380" y="274415"/>
                    <a:pt x="68571" y="284607"/>
                    <a:pt x="68571" y="297275"/>
                  </a:cubicBezTo>
                  <a:cubicBezTo>
                    <a:pt x="68571" y="309943"/>
                    <a:pt x="58284" y="320135"/>
                    <a:pt x="45711" y="320135"/>
                  </a:cubicBezTo>
                  <a:close/>
                  <a:moveTo>
                    <a:pt x="89811" y="308705"/>
                  </a:moveTo>
                  <a:cubicBezTo>
                    <a:pt x="92002" y="301276"/>
                    <a:pt x="92002" y="293275"/>
                    <a:pt x="89811" y="285845"/>
                  </a:cubicBezTo>
                  <a:lnTo>
                    <a:pt x="160011" y="285845"/>
                  </a:lnTo>
                  <a:lnTo>
                    <a:pt x="160011" y="308705"/>
                  </a:lnTo>
                  <a:lnTo>
                    <a:pt x="89811" y="308705"/>
                  </a:lnTo>
                  <a:close/>
                  <a:moveTo>
                    <a:pt x="377276" y="57150"/>
                  </a:moveTo>
                  <a:lnTo>
                    <a:pt x="422996" y="57150"/>
                  </a:lnTo>
                  <a:lnTo>
                    <a:pt x="422996" y="68580"/>
                  </a:lnTo>
                  <a:lnTo>
                    <a:pt x="377276" y="68580"/>
                  </a:lnTo>
                  <a:lnTo>
                    <a:pt x="377276" y="57150"/>
                  </a:lnTo>
                  <a:close/>
                  <a:moveTo>
                    <a:pt x="194300" y="57150"/>
                  </a:moveTo>
                  <a:lnTo>
                    <a:pt x="240021" y="57150"/>
                  </a:lnTo>
                  <a:lnTo>
                    <a:pt x="240021" y="68580"/>
                  </a:lnTo>
                  <a:lnTo>
                    <a:pt x="194300" y="68580"/>
                  </a:lnTo>
                  <a:lnTo>
                    <a:pt x="194300" y="57150"/>
                  </a:lnTo>
                  <a:close/>
                  <a:moveTo>
                    <a:pt x="160011" y="91440"/>
                  </a:moveTo>
                  <a:lnTo>
                    <a:pt x="457287" y="91440"/>
                  </a:lnTo>
                  <a:lnTo>
                    <a:pt x="457287" y="182880"/>
                  </a:lnTo>
                  <a:lnTo>
                    <a:pt x="160011" y="182880"/>
                  </a:lnTo>
                  <a:lnTo>
                    <a:pt x="160011" y="91440"/>
                  </a:lnTo>
                  <a:close/>
                  <a:moveTo>
                    <a:pt x="285741" y="205835"/>
                  </a:moveTo>
                  <a:lnTo>
                    <a:pt x="331461" y="205835"/>
                  </a:lnTo>
                  <a:lnTo>
                    <a:pt x="331461" y="228695"/>
                  </a:lnTo>
                  <a:lnTo>
                    <a:pt x="285741" y="228695"/>
                  </a:lnTo>
                  <a:lnTo>
                    <a:pt x="285741" y="205835"/>
                  </a:lnTo>
                  <a:close/>
                  <a:moveTo>
                    <a:pt x="274311" y="663130"/>
                  </a:moveTo>
                  <a:lnTo>
                    <a:pt x="182871" y="663130"/>
                  </a:lnTo>
                  <a:lnTo>
                    <a:pt x="182871" y="640270"/>
                  </a:lnTo>
                  <a:lnTo>
                    <a:pt x="274311" y="640270"/>
                  </a:lnTo>
                  <a:lnTo>
                    <a:pt x="274311" y="663130"/>
                  </a:lnTo>
                  <a:close/>
                  <a:moveTo>
                    <a:pt x="262881" y="617411"/>
                  </a:moveTo>
                  <a:lnTo>
                    <a:pt x="217161" y="617411"/>
                  </a:lnTo>
                  <a:lnTo>
                    <a:pt x="217161" y="525970"/>
                  </a:lnTo>
                  <a:lnTo>
                    <a:pt x="262881" y="525970"/>
                  </a:lnTo>
                  <a:lnTo>
                    <a:pt x="262881" y="617411"/>
                  </a:lnTo>
                  <a:close/>
                  <a:moveTo>
                    <a:pt x="434426" y="663130"/>
                  </a:moveTo>
                  <a:lnTo>
                    <a:pt x="342987" y="663130"/>
                  </a:lnTo>
                  <a:lnTo>
                    <a:pt x="342987" y="640270"/>
                  </a:lnTo>
                  <a:lnTo>
                    <a:pt x="434426" y="640270"/>
                  </a:lnTo>
                  <a:lnTo>
                    <a:pt x="434426" y="663130"/>
                  </a:lnTo>
                  <a:close/>
                  <a:moveTo>
                    <a:pt x="400137" y="617411"/>
                  </a:moveTo>
                  <a:lnTo>
                    <a:pt x="354416" y="617411"/>
                  </a:lnTo>
                  <a:lnTo>
                    <a:pt x="354416" y="525970"/>
                  </a:lnTo>
                  <a:lnTo>
                    <a:pt x="400137" y="525970"/>
                  </a:lnTo>
                  <a:lnTo>
                    <a:pt x="400137" y="617411"/>
                  </a:lnTo>
                  <a:close/>
                  <a:moveTo>
                    <a:pt x="434426" y="503111"/>
                  </a:moveTo>
                  <a:lnTo>
                    <a:pt x="182871" y="503111"/>
                  </a:lnTo>
                  <a:lnTo>
                    <a:pt x="182871" y="251555"/>
                  </a:lnTo>
                  <a:lnTo>
                    <a:pt x="434426" y="251555"/>
                  </a:lnTo>
                  <a:lnTo>
                    <a:pt x="434426" y="503111"/>
                  </a:lnTo>
                  <a:close/>
                  <a:moveTo>
                    <a:pt x="571682" y="125730"/>
                  </a:moveTo>
                  <a:cubicBezTo>
                    <a:pt x="565395" y="125730"/>
                    <a:pt x="560251" y="120587"/>
                    <a:pt x="560251" y="114300"/>
                  </a:cubicBezTo>
                  <a:cubicBezTo>
                    <a:pt x="560251" y="108013"/>
                    <a:pt x="565395" y="102870"/>
                    <a:pt x="571682" y="102870"/>
                  </a:cubicBezTo>
                  <a:cubicBezTo>
                    <a:pt x="577968" y="102870"/>
                    <a:pt x="583112" y="108013"/>
                    <a:pt x="583112" y="114300"/>
                  </a:cubicBezTo>
                  <a:cubicBezTo>
                    <a:pt x="583112" y="120682"/>
                    <a:pt x="577968" y="125730"/>
                    <a:pt x="571682" y="125730"/>
                  </a:cubicBezTo>
                  <a:close/>
                  <a:moveTo>
                    <a:pt x="583112" y="160115"/>
                  </a:moveTo>
                  <a:lnTo>
                    <a:pt x="583112" y="253174"/>
                  </a:lnTo>
                  <a:cubicBezTo>
                    <a:pt x="575682" y="250984"/>
                    <a:pt x="567681" y="250984"/>
                    <a:pt x="560251" y="253174"/>
                  </a:cubicBezTo>
                  <a:lnTo>
                    <a:pt x="560251" y="160115"/>
                  </a:lnTo>
                  <a:cubicBezTo>
                    <a:pt x="560251" y="153829"/>
                    <a:pt x="565395" y="148685"/>
                    <a:pt x="571682" y="148685"/>
                  </a:cubicBezTo>
                  <a:cubicBezTo>
                    <a:pt x="577968" y="148685"/>
                    <a:pt x="583112" y="153733"/>
                    <a:pt x="583112" y="160115"/>
                  </a:cubicBezTo>
                  <a:close/>
                  <a:moveTo>
                    <a:pt x="457287" y="285845"/>
                  </a:moveTo>
                  <a:lnTo>
                    <a:pt x="527486" y="285845"/>
                  </a:lnTo>
                  <a:cubicBezTo>
                    <a:pt x="525294" y="293275"/>
                    <a:pt x="525294" y="301276"/>
                    <a:pt x="527486" y="308705"/>
                  </a:cubicBezTo>
                  <a:lnTo>
                    <a:pt x="457287" y="308705"/>
                  </a:lnTo>
                  <a:lnTo>
                    <a:pt x="457287" y="285845"/>
                  </a:lnTo>
                  <a:close/>
                  <a:moveTo>
                    <a:pt x="571682" y="320135"/>
                  </a:moveTo>
                  <a:cubicBezTo>
                    <a:pt x="559013" y="320135"/>
                    <a:pt x="548822" y="309943"/>
                    <a:pt x="548822" y="297275"/>
                  </a:cubicBezTo>
                  <a:cubicBezTo>
                    <a:pt x="548822" y="284607"/>
                    <a:pt x="559013" y="274415"/>
                    <a:pt x="571682" y="274415"/>
                  </a:cubicBezTo>
                  <a:cubicBezTo>
                    <a:pt x="584350" y="274415"/>
                    <a:pt x="594541" y="284607"/>
                    <a:pt x="594541" y="297275"/>
                  </a:cubicBezTo>
                  <a:cubicBezTo>
                    <a:pt x="594541" y="309943"/>
                    <a:pt x="584254" y="320135"/>
                    <a:pt x="571682" y="320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94">
              <a:extLst>
                <a:ext uri="{FF2B5EF4-FFF2-40B4-BE49-F238E27FC236}">
                  <a16:creationId xmlns:a16="http://schemas.microsoft.com/office/drawing/2014/main" id="{24D2430D-A2BF-4711-AC41-9F1A6EFBA221}"/>
                </a:ext>
              </a:extLst>
            </p:cNvPr>
            <p:cNvSpPr/>
            <p:nvPr/>
          </p:nvSpPr>
          <p:spPr>
            <a:xfrm>
              <a:off x="10996993" y="4952809"/>
              <a:ext cx="160019" cy="160019"/>
            </a:xfrm>
            <a:custGeom>
              <a:avLst/>
              <a:gdLst>
                <a:gd name="connsiteX0" fmla="*/ 22859 w 160019"/>
                <a:gd name="connsiteY0" fmla="*/ 125730 h 160019"/>
                <a:gd name="connsiteX1" fmla="*/ 34290 w 160019"/>
                <a:gd name="connsiteY1" fmla="*/ 137160 h 160019"/>
                <a:gd name="connsiteX2" fmla="*/ 45719 w 160019"/>
                <a:gd name="connsiteY2" fmla="*/ 137160 h 160019"/>
                <a:gd name="connsiteX3" fmla="*/ 45719 w 160019"/>
                <a:gd name="connsiteY3" fmla="*/ 160020 h 160019"/>
                <a:gd name="connsiteX4" fmla="*/ 68580 w 160019"/>
                <a:gd name="connsiteY4" fmla="*/ 160020 h 160019"/>
                <a:gd name="connsiteX5" fmla="*/ 68580 w 160019"/>
                <a:gd name="connsiteY5" fmla="*/ 137160 h 160019"/>
                <a:gd name="connsiteX6" fmla="*/ 91440 w 160019"/>
                <a:gd name="connsiteY6" fmla="*/ 137160 h 160019"/>
                <a:gd name="connsiteX7" fmla="*/ 91440 w 160019"/>
                <a:gd name="connsiteY7" fmla="*/ 160020 h 160019"/>
                <a:gd name="connsiteX8" fmla="*/ 114300 w 160019"/>
                <a:gd name="connsiteY8" fmla="*/ 160020 h 160019"/>
                <a:gd name="connsiteX9" fmla="*/ 114300 w 160019"/>
                <a:gd name="connsiteY9" fmla="*/ 119063 h 160019"/>
                <a:gd name="connsiteX10" fmla="*/ 119063 w 160019"/>
                <a:gd name="connsiteY10" fmla="*/ 114300 h 160019"/>
                <a:gd name="connsiteX11" fmla="*/ 160019 w 160019"/>
                <a:gd name="connsiteY11" fmla="*/ 114300 h 160019"/>
                <a:gd name="connsiteX12" fmla="*/ 160019 w 160019"/>
                <a:gd name="connsiteY12" fmla="*/ 91440 h 160019"/>
                <a:gd name="connsiteX13" fmla="*/ 137159 w 160019"/>
                <a:gd name="connsiteY13" fmla="*/ 91440 h 160019"/>
                <a:gd name="connsiteX14" fmla="*/ 137159 w 160019"/>
                <a:gd name="connsiteY14" fmla="*/ 68580 h 160019"/>
                <a:gd name="connsiteX15" fmla="*/ 160019 w 160019"/>
                <a:gd name="connsiteY15" fmla="*/ 68580 h 160019"/>
                <a:gd name="connsiteX16" fmla="*/ 160019 w 160019"/>
                <a:gd name="connsiteY16" fmla="*/ 45720 h 160019"/>
                <a:gd name="connsiteX17" fmla="*/ 137159 w 160019"/>
                <a:gd name="connsiteY17" fmla="*/ 45720 h 160019"/>
                <a:gd name="connsiteX18" fmla="*/ 137159 w 160019"/>
                <a:gd name="connsiteY18" fmla="*/ 34290 h 160019"/>
                <a:gd name="connsiteX19" fmla="*/ 125730 w 160019"/>
                <a:gd name="connsiteY19" fmla="*/ 22860 h 160019"/>
                <a:gd name="connsiteX20" fmla="*/ 114300 w 160019"/>
                <a:gd name="connsiteY20" fmla="*/ 22860 h 160019"/>
                <a:gd name="connsiteX21" fmla="*/ 114300 w 160019"/>
                <a:gd name="connsiteY21" fmla="*/ 0 h 160019"/>
                <a:gd name="connsiteX22" fmla="*/ 91440 w 160019"/>
                <a:gd name="connsiteY22" fmla="*/ 0 h 160019"/>
                <a:gd name="connsiteX23" fmla="*/ 91440 w 160019"/>
                <a:gd name="connsiteY23" fmla="*/ 22860 h 160019"/>
                <a:gd name="connsiteX24" fmla="*/ 68580 w 160019"/>
                <a:gd name="connsiteY24" fmla="*/ 22860 h 160019"/>
                <a:gd name="connsiteX25" fmla="*/ 68580 w 160019"/>
                <a:gd name="connsiteY25" fmla="*/ 0 h 160019"/>
                <a:gd name="connsiteX26" fmla="*/ 45719 w 160019"/>
                <a:gd name="connsiteY26" fmla="*/ 0 h 160019"/>
                <a:gd name="connsiteX27" fmla="*/ 45719 w 160019"/>
                <a:gd name="connsiteY27" fmla="*/ 22860 h 160019"/>
                <a:gd name="connsiteX28" fmla="*/ 34290 w 160019"/>
                <a:gd name="connsiteY28" fmla="*/ 22860 h 160019"/>
                <a:gd name="connsiteX29" fmla="*/ 22859 w 160019"/>
                <a:gd name="connsiteY29" fmla="*/ 34290 h 160019"/>
                <a:gd name="connsiteX30" fmla="*/ 22859 w 160019"/>
                <a:gd name="connsiteY30" fmla="*/ 45720 h 160019"/>
                <a:gd name="connsiteX31" fmla="*/ 0 w 160019"/>
                <a:gd name="connsiteY31" fmla="*/ 45720 h 160019"/>
                <a:gd name="connsiteX32" fmla="*/ 0 w 160019"/>
                <a:gd name="connsiteY32" fmla="*/ 68580 h 160019"/>
                <a:gd name="connsiteX33" fmla="*/ 22859 w 160019"/>
                <a:gd name="connsiteY33" fmla="*/ 68580 h 160019"/>
                <a:gd name="connsiteX34" fmla="*/ 22859 w 160019"/>
                <a:gd name="connsiteY34" fmla="*/ 91440 h 160019"/>
                <a:gd name="connsiteX35" fmla="*/ 0 w 160019"/>
                <a:gd name="connsiteY35" fmla="*/ 91440 h 160019"/>
                <a:gd name="connsiteX36" fmla="*/ 0 w 160019"/>
                <a:gd name="connsiteY36" fmla="*/ 114300 h 160019"/>
                <a:gd name="connsiteX37" fmla="*/ 22859 w 160019"/>
                <a:gd name="connsiteY37" fmla="*/ 114300 h 160019"/>
                <a:gd name="connsiteX38" fmla="*/ 22859 w 160019"/>
                <a:gd name="connsiteY38" fmla="*/ 125730 h 160019"/>
                <a:gd name="connsiteX39" fmla="*/ 45719 w 160019"/>
                <a:gd name="connsiteY39" fmla="*/ 45625 h 160019"/>
                <a:gd name="connsiteX40" fmla="*/ 114300 w 160019"/>
                <a:gd name="connsiteY40" fmla="*/ 45625 h 160019"/>
                <a:gd name="connsiteX41" fmla="*/ 114300 w 160019"/>
                <a:gd name="connsiteY41" fmla="*/ 86582 h 160019"/>
                <a:gd name="connsiteX42" fmla="*/ 86677 w 160019"/>
                <a:gd name="connsiteY42" fmla="*/ 114205 h 160019"/>
                <a:gd name="connsiteX43" fmla="*/ 45624 w 160019"/>
                <a:gd name="connsiteY43" fmla="*/ 114205 h 160019"/>
                <a:gd name="connsiteX44" fmla="*/ 45624 w 160019"/>
                <a:gd name="connsiteY44" fmla="*/ 45625 h 1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0019" h="160019">
                  <a:moveTo>
                    <a:pt x="22859" y="125730"/>
                  </a:moveTo>
                  <a:cubicBezTo>
                    <a:pt x="22859" y="132016"/>
                    <a:pt x="28003" y="137160"/>
                    <a:pt x="34290" y="137160"/>
                  </a:cubicBezTo>
                  <a:lnTo>
                    <a:pt x="45719" y="137160"/>
                  </a:lnTo>
                  <a:lnTo>
                    <a:pt x="45719" y="160020"/>
                  </a:lnTo>
                  <a:lnTo>
                    <a:pt x="68580" y="160020"/>
                  </a:lnTo>
                  <a:lnTo>
                    <a:pt x="68580" y="137160"/>
                  </a:lnTo>
                  <a:lnTo>
                    <a:pt x="91440" y="137160"/>
                  </a:lnTo>
                  <a:lnTo>
                    <a:pt x="91440" y="160020"/>
                  </a:lnTo>
                  <a:lnTo>
                    <a:pt x="114300" y="160020"/>
                  </a:lnTo>
                  <a:lnTo>
                    <a:pt x="114300" y="119063"/>
                  </a:lnTo>
                  <a:lnTo>
                    <a:pt x="119063" y="114300"/>
                  </a:lnTo>
                  <a:lnTo>
                    <a:pt x="160019" y="114300"/>
                  </a:lnTo>
                  <a:lnTo>
                    <a:pt x="160019" y="91440"/>
                  </a:lnTo>
                  <a:lnTo>
                    <a:pt x="137159" y="91440"/>
                  </a:lnTo>
                  <a:lnTo>
                    <a:pt x="137159" y="68580"/>
                  </a:lnTo>
                  <a:lnTo>
                    <a:pt x="160019" y="68580"/>
                  </a:lnTo>
                  <a:lnTo>
                    <a:pt x="160019" y="45720"/>
                  </a:lnTo>
                  <a:lnTo>
                    <a:pt x="137159" y="45720"/>
                  </a:lnTo>
                  <a:lnTo>
                    <a:pt x="137159" y="34290"/>
                  </a:lnTo>
                  <a:cubicBezTo>
                    <a:pt x="137159" y="28004"/>
                    <a:pt x="132016" y="22860"/>
                    <a:pt x="125730" y="22860"/>
                  </a:cubicBezTo>
                  <a:lnTo>
                    <a:pt x="114300" y="22860"/>
                  </a:lnTo>
                  <a:lnTo>
                    <a:pt x="114300" y="0"/>
                  </a:lnTo>
                  <a:lnTo>
                    <a:pt x="91440" y="0"/>
                  </a:lnTo>
                  <a:lnTo>
                    <a:pt x="91440" y="22860"/>
                  </a:lnTo>
                  <a:lnTo>
                    <a:pt x="68580" y="22860"/>
                  </a:lnTo>
                  <a:lnTo>
                    <a:pt x="68580" y="0"/>
                  </a:lnTo>
                  <a:lnTo>
                    <a:pt x="45719" y="0"/>
                  </a:lnTo>
                  <a:lnTo>
                    <a:pt x="45719" y="22860"/>
                  </a:lnTo>
                  <a:lnTo>
                    <a:pt x="34290" y="22860"/>
                  </a:lnTo>
                  <a:cubicBezTo>
                    <a:pt x="28003" y="22860"/>
                    <a:pt x="22859" y="28004"/>
                    <a:pt x="22859" y="34290"/>
                  </a:cubicBezTo>
                  <a:lnTo>
                    <a:pt x="22859" y="45720"/>
                  </a:lnTo>
                  <a:lnTo>
                    <a:pt x="0" y="45720"/>
                  </a:lnTo>
                  <a:lnTo>
                    <a:pt x="0" y="68580"/>
                  </a:lnTo>
                  <a:lnTo>
                    <a:pt x="22859" y="68580"/>
                  </a:lnTo>
                  <a:lnTo>
                    <a:pt x="22859" y="91440"/>
                  </a:lnTo>
                  <a:lnTo>
                    <a:pt x="0" y="91440"/>
                  </a:lnTo>
                  <a:lnTo>
                    <a:pt x="0" y="114300"/>
                  </a:lnTo>
                  <a:lnTo>
                    <a:pt x="22859" y="114300"/>
                  </a:lnTo>
                  <a:lnTo>
                    <a:pt x="22859" y="125730"/>
                  </a:lnTo>
                  <a:close/>
                  <a:moveTo>
                    <a:pt x="45719" y="45625"/>
                  </a:moveTo>
                  <a:lnTo>
                    <a:pt x="114300" y="45625"/>
                  </a:lnTo>
                  <a:lnTo>
                    <a:pt x="114300" y="86582"/>
                  </a:lnTo>
                  <a:lnTo>
                    <a:pt x="86677" y="114205"/>
                  </a:lnTo>
                  <a:lnTo>
                    <a:pt x="45624" y="114205"/>
                  </a:lnTo>
                  <a:lnTo>
                    <a:pt x="45624" y="45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95">
              <a:extLst>
                <a:ext uri="{FF2B5EF4-FFF2-40B4-BE49-F238E27FC236}">
                  <a16:creationId xmlns:a16="http://schemas.microsoft.com/office/drawing/2014/main" id="{32D86602-06BA-40A1-96F5-4C619BF9790D}"/>
                </a:ext>
              </a:extLst>
            </p:cNvPr>
            <p:cNvSpPr/>
            <p:nvPr/>
          </p:nvSpPr>
          <p:spPr>
            <a:xfrm>
              <a:off x="11065668" y="5021293"/>
              <a:ext cx="22860" cy="22859"/>
            </a:xfrm>
            <a:custGeom>
              <a:avLst/>
              <a:gdLst>
                <a:gd name="connsiteX0" fmla="*/ 0 w 22860"/>
                <a:gd name="connsiteY0" fmla="*/ 0 h 22859"/>
                <a:gd name="connsiteX1" fmla="*/ 22860 w 22860"/>
                <a:gd name="connsiteY1" fmla="*/ 0 h 22859"/>
                <a:gd name="connsiteX2" fmla="*/ 22860 w 22860"/>
                <a:gd name="connsiteY2" fmla="*/ 22860 h 22859"/>
                <a:gd name="connsiteX3" fmla="*/ 0 w 22860"/>
                <a:gd name="connsiteY3" fmla="*/ 2286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" h="22859">
                  <a:moveTo>
                    <a:pt x="0" y="0"/>
                  </a:moveTo>
                  <a:lnTo>
                    <a:pt x="22860" y="0"/>
                  </a:lnTo>
                  <a:lnTo>
                    <a:pt x="22860" y="22860"/>
                  </a:lnTo>
                  <a:lnTo>
                    <a:pt x="0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aphic 1">
            <a:extLst>
              <a:ext uri="{FF2B5EF4-FFF2-40B4-BE49-F238E27FC236}">
                <a16:creationId xmlns:a16="http://schemas.microsoft.com/office/drawing/2014/main" id="{BCF55393-62A1-494F-B6F9-D1E666871055}"/>
              </a:ext>
            </a:extLst>
          </p:cNvPr>
          <p:cNvGrpSpPr>
            <a:grpSpLocks noChangeAspect="1"/>
          </p:cNvGrpSpPr>
          <p:nvPr/>
        </p:nvGrpSpPr>
        <p:grpSpPr>
          <a:xfrm>
            <a:off x="5574848" y="5114173"/>
            <a:ext cx="457200" cy="457200"/>
            <a:chOff x="10430065" y="5757862"/>
            <a:chExt cx="832675" cy="832675"/>
          </a:xfrm>
          <a:solidFill>
            <a:schemeClr val="bg2"/>
          </a:solidFill>
        </p:grpSpPr>
        <p:sp>
          <p:nvSpPr>
            <p:cNvPr id="149" name="Freeform: Shape 97">
              <a:extLst>
                <a:ext uri="{FF2B5EF4-FFF2-40B4-BE49-F238E27FC236}">
                  <a16:creationId xmlns:a16="http://schemas.microsoft.com/office/drawing/2014/main" id="{4174CECB-F9EC-4A10-853E-735082C7F832}"/>
                </a:ext>
              </a:extLst>
            </p:cNvPr>
            <p:cNvSpPr/>
            <p:nvPr/>
          </p:nvSpPr>
          <p:spPr>
            <a:xfrm>
              <a:off x="11040712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8 w 222027"/>
                <a:gd name="connsiteY13" fmla="*/ 55531 h 222027"/>
                <a:gd name="connsiteX14" fmla="*/ 27718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8" y="55531"/>
                  </a:lnTo>
                  <a:lnTo>
                    <a:pt x="27718" y="41624"/>
                  </a:lnTo>
                  <a:cubicBezTo>
                    <a:pt x="27813" y="34004"/>
                    <a:pt x="34004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98">
              <a:extLst>
                <a:ext uri="{FF2B5EF4-FFF2-40B4-BE49-F238E27FC236}">
                  <a16:creationId xmlns:a16="http://schemas.microsoft.com/office/drawing/2014/main" id="{52C35F25-1FA1-4CF8-BAA8-54E0B5796507}"/>
                </a:ext>
              </a:extLst>
            </p:cNvPr>
            <p:cNvSpPr/>
            <p:nvPr/>
          </p:nvSpPr>
          <p:spPr>
            <a:xfrm>
              <a:off x="11165680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99">
              <a:extLst>
                <a:ext uri="{FF2B5EF4-FFF2-40B4-BE49-F238E27FC236}">
                  <a16:creationId xmlns:a16="http://schemas.microsoft.com/office/drawing/2014/main" id="{035CF332-6730-4245-8BD7-7E383A5E9D81}"/>
                </a:ext>
              </a:extLst>
            </p:cNvPr>
            <p:cNvSpPr/>
            <p:nvPr/>
          </p:nvSpPr>
          <p:spPr>
            <a:xfrm>
              <a:off x="11110150" y="5882734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00">
              <a:extLst>
                <a:ext uri="{FF2B5EF4-FFF2-40B4-BE49-F238E27FC236}">
                  <a16:creationId xmlns:a16="http://schemas.microsoft.com/office/drawing/2014/main" id="{CD8CE9DF-BB6F-43AF-87B4-C5FE2E67D1AB}"/>
                </a:ext>
              </a:extLst>
            </p:cNvPr>
            <p:cNvSpPr/>
            <p:nvPr/>
          </p:nvSpPr>
          <p:spPr>
            <a:xfrm>
              <a:off x="10430065" y="5757862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717 h 222027"/>
                <a:gd name="connsiteX10" fmla="*/ 180403 w 222027"/>
                <a:gd name="connsiteY10" fmla="*/ 27717 h 222027"/>
                <a:gd name="connsiteX11" fmla="*/ 194310 w 222027"/>
                <a:gd name="connsiteY11" fmla="*/ 41624 h 222027"/>
                <a:gd name="connsiteX12" fmla="*/ 194310 w 222027"/>
                <a:gd name="connsiteY12" fmla="*/ 55531 h 222027"/>
                <a:gd name="connsiteX13" fmla="*/ 27717 w 222027"/>
                <a:gd name="connsiteY13" fmla="*/ 55531 h 222027"/>
                <a:gd name="connsiteX14" fmla="*/ 27717 w 222027"/>
                <a:gd name="connsiteY14" fmla="*/ 41624 h 222027"/>
                <a:gd name="connsiteX15" fmla="*/ 41624 w 222027"/>
                <a:gd name="connsiteY15" fmla="*/ 27717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717"/>
                  </a:moveTo>
                  <a:lnTo>
                    <a:pt x="180403" y="27717"/>
                  </a:lnTo>
                  <a:cubicBezTo>
                    <a:pt x="188023" y="27717"/>
                    <a:pt x="194310" y="33909"/>
                    <a:pt x="194310" y="41624"/>
                  </a:cubicBezTo>
                  <a:lnTo>
                    <a:pt x="194310" y="55531"/>
                  </a:lnTo>
                  <a:lnTo>
                    <a:pt x="27717" y="55531"/>
                  </a:lnTo>
                  <a:lnTo>
                    <a:pt x="27717" y="41624"/>
                  </a:lnTo>
                  <a:cubicBezTo>
                    <a:pt x="27717" y="34004"/>
                    <a:pt x="33909" y="27717"/>
                    <a:pt x="41624" y="27717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01">
              <a:extLst>
                <a:ext uri="{FF2B5EF4-FFF2-40B4-BE49-F238E27FC236}">
                  <a16:creationId xmlns:a16="http://schemas.microsoft.com/office/drawing/2014/main" id="{954B820C-F669-4FFB-9391-2A061F681997}"/>
                </a:ext>
              </a:extLst>
            </p:cNvPr>
            <p:cNvSpPr/>
            <p:nvPr/>
          </p:nvSpPr>
          <p:spPr>
            <a:xfrm>
              <a:off x="10554937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02">
              <a:extLst>
                <a:ext uri="{FF2B5EF4-FFF2-40B4-BE49-F238E27FC236}">
                  <a16:creationId xmlns:a16="http://schemas.microsoft.com/office/drawing/2014/main" id="{9E128C6D-AC82-4945-ACC1-E2C554A958E9}"/>
                </a:ext>
              </a:extLst>
            </p:cNvPr>
            <p:cNvSpPr/>
            <p:nvPr/>
          </p:nvSpPr>
          <p:spPr>
            <a:xfrm>
              <a:off x="10499406" y="5882734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3">
              <a:extLst>
                <a:ext uri="{FF2B5EF4-FFF2-40B4-BE49-F238E27FC236}">
                  <a16:creationId xmlns:a16="http://schemas.microsoft.com/office/drawing/2014/main" id="{52557EF8-593D-4F30-A5F1-3A0B3EE9A12F}"/>
                </a:ext>
              </a:extLst>
            </p:cNvPr>
            <p:cNvSpPr/>
            <p:nvPr/>
          </p:nvSpPr>
          <p:spPr>
            <a:xfrm>
              <a:off x="11040712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8 w 222027"/>
                <a:gd name="connsiteY13" fmla="*/ 55626 h 222027"/>
                <a:gd name="connsiteX14" fmla="*/ 27718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8 w 222027"/>
                <a:gd name="connsiteY18" fmla="*/ 180404 h 222027"/>
                <a:gd name="connsiteX19" fmla="*/ 27718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122" y="18669"/>
                    <a:pt x="203454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8" y="55626"/>
                  </a:lnTo>
                  <a:lnTo>
                    <a:pt x="27718" y="41720"/>
                  </a:lnTo>
                  <a:cubicBezTo>
                    <a:pt x="27813" y="34004"/>
                    <a:pt x="34004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8" y="188119"/>
                    <a:pt x="27718" y="180404"/>
                  </a:cubicBezTo>
                  <a:lnTo>
                    <a:pt x="27718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119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4">
              <a:extLst>
                <a:ext uri="{FF2B5EF4-FFF2-40B4-BE49-F238E27FC236}">
                  <a16:creationId xmlns:a16="http://schemas.microsoft.com/office/drawing/2014/main" id="{2FC7DA1D-D8C1-4D49-BF6F-A2BDEE409127}"/>
                </a:ext>
              </a:extLst>
            </p:cNvPr>
            <p:cNvSpPr/>
            <p:nvPr/>
          </p:nvSpPr>
          <p:spPr>
            <a:xfrm>
              <a:off x="11165680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05">
              <a:extLst>
                <a:ext uri="{FF2B5EF4-FFF2-40B4-BE49-F238E27FC236}">
                  <a16:creationId xmlns:a16="http://schemas.microsoft.com/office/drawing/2014/main" id="{58793794-8B34-4F7A-BD0F-C9D686B9C869}"/>
                </a:ext>
              </a:extLst>
            </p:cNvPr>
            <p:cNvSpPr/>
            <p:nvPr/>
          </p:nvSpPr>
          <p:spPr>
            <a:xfrm>
              <a:off x="11110150" y="6493477"/>
              <a:ext cx="27716" cy="27718"/>
            </a:xfrm>
            <a:custGeom>
              <a:avLst/>
              <a:gdLst>
                <a:gd name="connsiteX0" fmla="*/ 0 w 27716"/>
                <a:gd name="connsiteY0" fmla="*/ 0 h 27718"/>
                <a:gd name="connsiteX1" fmla="*/ 27717 w 27716"/>
                <a:gd name="connsiteY1" fmla="*/ 0 h 27718"/>
                <a:gd name="connsiteX2" fmla="*/ 27717 w 27716"/>
                <a:gd name="connsiteY2" fmla="*/ 27718 h 27718"/>
                <a:gd name="connsiteX3" fmla="*/ 0 w 27716"/>
                <a:gd name="connsiteY3" fmla="*/ 27718 h 27718"/>
                <a:gd name="connsiteX4" fmla="*/ 0 w 27716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6" h="27718">
                  <a:moveTo>
                    <a:pt x="0" y="0"/>
                  </a:moveTo>
                  <a:lnTo>
                    <a:pt x="27717" y="0"/>
                  </a:lnTo>
                  <a:lnTo>
                    <a:pt x="27717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06">
              <a:extLst>
                <a:ext uri="{FF2B5EF4-FFF2-40B4-BE49-F238E27FC236}">
                  <a16:creationId xmlns:a16="http://schemas.microsoft.com/office/drawing/2014/main" id="{AB3A271F-5903-4855-8209-D674DE04B619}"/>
                </a:ext>
              </a:extLst>
            </p:cNvPr>
            <p:cNvSpPr/>
            <p:nvPr/>
          </p:nvSpPr>
          <p:spPr>
            <a:xfrm>
              <a:off x="10430065" y="6368509"/>
              <a:ext cx="222027" cy="222027"/>
            </a:xfrm>
            <a:custGeom>
              <a:avLst/>
              <a:gdLst>
                <a:gd name="connsiteX0" fmla="*/ 180403 w 222027"/>
                <a:gd name="connsiteY0" fmla="*/ 0 h 222027"/>
                <a:gd name="connsiteX1" fmla="*/ 41624 w 222027"/>
                <a:gd name="connsiteY1" fmla="*/ 0 h 222027"/>
                <a:gd name="connsiteX2" fmla="*/ 0 w 222027"/>
                <a:gd name="connsiteY2" fmla="*/ 41624 h 222027"/>
                <a:gd name="connsiteX3" fmla="*/ 0 w 222027"/>
                <a:gd name="connsiteY3" fmla="*/ 180404 h 222027"/>
                <a:gd name="connsiteX4" fmla="*/ 41624 w 222027"/>
                <a:gd name="connsiteY4" fmla="*/ 222028 h 222027"/>
                <a:gd name="connsiteX5" fmla="*/ 180403 w 222027"/>
                <a:gd name="connsiteY5" fmla="*/ 222028 h 222027"/>
                <a:gd name="connsiteX6" fmla="*/ 222027 w 222027"/>
                <a:gd name="connsiteY6" fmla="*/ 180404 h 222027"/>
                <a:gd name="connsiteX7" fmla="*/ 222027 w 222027"/>
                <a:gd name="connsiteY7" fmla="*/ 41624 h 222027"/>
                <a:gd name="connsiteX8" fmla="*/ 180403 w 222027"/>
                <a:gd name="connsiteY8" fmla="*/ 0 h 222027"/>
                <a:gd name="connsiteX9" fmla="*/ 41624 w 222027"/>
                <a:gd name="connsiteY9" fmla="*/ 27813 h 222027"/>
                <a:gd name="connsiteX10" fmla="*/ 180403 w 222027"/>
                <a:gd name="connsiteY10" fmla="*/ 27813 h 222027"/>
                <a:gd name="connsiteX11" fmla="*/ 194310 w 222027"/>
                <a:gd name="connsiteY11" fmla="*/ 41720 h 222027"/>
                <a:gd name="connsiteX12" fmla="*/ 194310 w 222027"/>
                <a:gd name="connsiteY12" fmla="*/ 55626 h 222027"/>
                <a:gd name="connsiteX13" fmla="*/ 27717 w 222027"/>
                <a:gd name="connsiteY13" fmla="*/ 55626 h 222027"/>
                <a:gd name="connsiteX14" fmla="*/ 27717 w 222027"/>
                <a:gd name="connsiteY14" fmla="*/ 41720 h 222027"/>
                <a:gd name="connsiteX15" fmla="*/ 41624 w 222027"/>
                <a:gd name="connsiteY15" fmla="*/ 27813 h 222027"/>
                <a:gd name="connsiteX16" fmla="*/ 180403 w 222027"/>
                <a:gd name="connsiteY16" fmla="*/ 194310 h 222027"/>
                <a:gd name="connsiteX17" fmla="*/ 41624 w 222027"/>
                <a:gd name="connsiteY17" fmla="*/ 194310 h 222027"/>
                <a:gd name="connsiteX18" fmla="*/ 27717 w 222027"/>
                <a:gd name="connsiteY18" fmla="*/ 180404 h 222027"/>
                <a:gd name="connsiteX19" fmla="*/ 27717 w 222027"/>
                <a:gd name="connsiteY19" fmla="*/ 83248 h 222027"/>
                <a:gd name="connsiteX20" fmla="*/ 194310 w 222027"/>
                <a:gd name="connsiteY20" fmla="*/ 83248 h 222027"/>
                <a:gd name="connsiteX21" fmla="*/ 194310 w 222027"/>
                <a:gd name="connsiteY21" fmla="*/ 180404 h 222027"/>
                <a:gd name="connsiteX22" fmla="*/ 180403 w 222027"/>
                <a:gd name="connsiteY22" fmla="*/ 194310 h 2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027" h="222027">
                  <a:moveTo>
                    <a:pt x="180403" y="0"/>
                  </a:moveTo>
                  <a:lnTo>
                    <a:pt x="41624" y="0"/>
                  </a:lnTo>
                  <a:cubicBezTo>
                    <a:pt x="18669" y="0"/>
                    <a:pt x="0" y="18669"/>
                    <a:pt x="0" y="41624"/>
                  </a:cubicBezTo>
                  <a:lnTo>
                    <a:pt x="0" y="180404"/>
                  </a:lnTo>
                  <a:cubicBezTo>
                    <a:pt x="0" y="203359"/>
                    <a:pt x="18669" y="222028"/>
                    <a:pt x="41624" y="222028"/>
                  </a:cubicBezTo>
                  <a:lnTo>
                    <a:pt x="180403" y="222028"/>
                  </a:lnTo>
                  <a:cubicBezTo>
                    <a:pt x="203359" y="222028"/>
                    <a:pt x="222027" y="203359"/>
                    <a:pt x="222027" y="180404"/>
                  </a:cubicBezTo>
                  <a:lnTo>
                    <a:pt x="222027" y="41624"/>
                  </a:lnTo>
                  <a:cubicBezTo>
                    <a:pt x="222027" y="18669"/>
                    <a:pt x="203359" y="0"/>
                    <a:pt x="180403" y="0"/>
                  </a:cubicBezTo>
                  <a:close/>
                  <a:moveTo>
                    <a:pt x="41624" y="27813"/>
                  </a:moveTo>
                  <a:lnTo>
                    <a:pt x="180403" y="27813"/>
                  </a:lnTo>
                  <a:cubicBezTo>
                    <a:pt x="188023" y="27813"/>
                    <a:pt x="194310" y="34004"/>
                    <a:pt x="194310" y="41720"/>
                  </a:cubicBezTo>
                  <a:lnTo>
                    <a:pt x="194310" y="55626"/>
                  </a:lnTo>
                  <a:lnTo>
                    <a:pt x="27717" y="55626"/>
                  </a:lnTo>
                  <a:lnTo>
                    <a:pt x="27717" y="41720"/>
                  </a:lnTo>
                  <a:cubicBezTo>
                    <a:pt x="27717" y="34004"/>
                    <a:pt x="33909" y="27813"/>
                    <a:pt x="41624" y="27813"/>
                  </a:cubicBezTo>
                  <a:close/>
                  <a:moveTo>
                    <a:pt x="180403" y="194310"/>
                  </a:moveTo>
                  <a:lnTo>
                    <a:pt x="41624" y="194310"/>
                  </a:lnTo>
                  <a:cubicBezTo>
                    <a:pt x="34004" y="194310"/>
                    <a:pt x="27717" y="188119"/>
                    <a:pt x="27717" y="180404"/>
                  </a:cubicBezTo>
                  <a:lnTo>
                    <a:pt x="27717" y="83248"/>
                  </a:lnTo>
                  <a:lnTo>
                    <a:pt x="194310" y="83248"/>
                  </a:lnTo>
                  <a:lnTo>
                    <a:pt x="194310" y="180404"/>
                  </a:lnTo>
                  <a:cubicBezTo>
                    <a:pt x="194310" y="188119"/>
                    <a:pt x="188023" y="194310"/>
                    <a:pt x="180403" y="19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07">
              <a:extLst>
                <a:ext uri="{FF2B5EF4-FFF2-40B4-BE49-F238E27FC236}">
                  <a16:creationId xmlns:a16="http://schemas.microsoft.com/office/drawing/2014/main" id="{4D4C3445-FB94-4292-AD0F-7E31151E254D}"/>
                </a:ext>
              </a:extLst>
            </p:cNvPr>
            <p:cNvSpPr/>
            <p:nvPr/>
          </p:nvSpPr>
          <p:spPr>
            <a:xfrm>
              <a:off x="10554937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08">
              <a:extLst>
                <a:ext uri="{FF2B5EF4-FFF2-40B4-BE49-F238E27FC236}">
                  <a16:creationId xmlns:a16="http://schemas.microsoft.com/office/drawing/2014/main" id="{6465C382-8A9C-4284-8DB4-0451F7DEF8D4}"/>
                </a:ext>
              </a:extLst>
            </p:cNvPr>
            <p:cNvSpPr/>
            <p:nvPr/>
          </p:nvSpPr>
          <p:spPr>
            <a:xfrm>
              <a:off x="10499406" y="6493477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09">
              <a:extLst>
                <a:ext uri="{FF2B5EF4-FFF2-40B4-BE49-F238E27FC236}">
                  <a16:creationId xmlns:a16="http://schemas.microsoft.com/office/drawing/2014/main" id="{9CE749A1-1AA6-41C8-8D23-5015E21C1068}"/>
                </a:ext>
              </a:extLst>
            </p:cNvPr>
            <p:cNvSpPr/>
            <p:nvPr/>
          </p:nvSpPr>
          <p:spPr>
            <a:xfrm>
              <a:off x="11040808" y="6007702"/>
              <a:ext cx="124872" cy="124873"/>
            </a:xfrm>
            <a:custGeom>
              <a:avLst/>
              <a:gdLst>
                <a:gd name="connsiteX0" fmla="*/ 65246 w 124872"/>
                <a:gd name="connsiteY0" fmla="*/ 120872 h 124873"/>
                <a:gd name="connsiteX1" fmla="*/ 120776 w 124872"/>
                <a:gd name="connsiteY1" fmla="*/ 65342 h 124873"/>
                <a:gd name="connsiteX2" fmla="*/ 124873 w 124872"/>
                <a:gd name="connsiteY2" fmla="*/ 55531 h 124873"/>
                <a:gd name="connsiteX3" fmla="*/ 124873 w 124872"/>
                <a:gd name="connsiteY3" fmla="*/ 0 h 124873"/>
                <a:gd name="connsiteX4" fmla="*/ 97155 w 124872"/>
                <a:gd name="connsiteY4" fmla="*/ 0 h 124873"/>
                <a:gd name="connsiteX5" fmla="*/ 97155 w 124872"/>
                <a:gd name="connsiteY5" fmla="*/ 49816 h 124873"/>
                <a:gd name="connsiteX6" fmla="*/ 49816 w 124872"/>
                <a:gd name="connsiteY6" fmla="*/ 97155 h 124873"/>
                <a:gd name="connsiteX7" fmla="*/ 0 w 124872"/>
                <a:gd name="connsiteY7" fmla="*/ 97155 h 124873"/>
                <a:gd name="connsiteX8" fmla="*/ 0 w 124872"/>
                <a:gd name="connsiteY8" fmla="*/ 124873 h 124873"/>
                <a:gd name="connsiteX9" fmla="*/ 55530 w 124872"/>
                <a:gd name="connsiteY9" fmla="*/ 124873 h 124873"/>
                <a:gd name="connsiteX10" fmla="*/ 65246 w 124872"/>
                <a:gd name="connsiteY10" fmla="*/ 120872 h 12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3">
                  <a:moveTo>
                    <a:pt x="65246" y="120872"/>
                  </a:moveTo>
                  <a:lnTo>
                    <a:pt x="120776" y="65342"/>
                  </a:lnTo>
                  <a:cubicBezTo>
                    <a:pt x="123348" y="62770"/>
                    <a:pt x="124873" y="59246"/>
                    <a:pt x="124873" y="55531"/>
                  </a:cubicBezTo>
                  <a:lnTo>
                    <a:pt x="124873" y="0"/>
                  </a:lnTo>
                  <a:lnTo>
                    <a:pt x="97155" y="0"/>
                  </a:lnTo>
                  <a:lnTo>
                    <a:pt x="97155" y="49816"/>
                  </a:lnTo>
                  <a:lnTo>
                    <a:pt x="49816" y="97155"/>
                  </a:lnTo>
                  <a:lnTo>
                    <a:pt x="0" y="97155"/>
                  </a:lnTo>
                  <a:lnTo>
                    <a:pt x="0" y="124873"/>
                  </a:lnTo>
                  <a:lnTo>
                    <a:pt x="55530" y="124873"/>
                  </a:lnTo>
                  <a:cubicBezTo>
                    <a:pt x="59150" y="124873"/>
                    <a:pt x="62674" y="123444"/>
                    <a:pt x="65246" y="120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10">
              <a:extLst>
                <a:ext uri="{FF2B5EF4-FFF2-40B4-BE49-F238E27FC236}">
                  <a16:creationId xmlns:a16="http://schemas.microsoft.com/office/drawing/2014/main" id="{2E06D7F1-0BC4-4BC7-B3E9-12FB9651D335}"/>
                </a:ext>
              </a:extLst>
            </p:cNvPr>
            <p:cNvSpPr/>
            <p:nvPr/>
          </p:nvSpPr>
          <p:spPr>
            <a:xfrm>
              <a:off x="11040617" y="6215824"/>
              <a:ext cx="124967" cy="124967"/>
            </a:xfrm>
            <a:custGeom>
              <a:avLst/>
              <a:gdLst>
                <a:gd name="connsiteX0" fmla="*/ 97250 w 124967"/>
                <a:gd name="connsiteY0" fmla="*/ 75152 h 124967"/>
                <a:gd name="connsiteX1" fmla="*/ 97250 w 124967"/>
                <a:gd name="connsiteY1" fmla="*/ 124968 h 124967"/>
                <a:gd name="connsiteX2" fmla="*/ 124968 w 124967"/>
                <a:gd name="connsiteY2" fmla="*/ 124968 h 124967"/>
                <a:gd name="connsiteX3" fmla="*/ 124968 w 124967"/>
                <a:gd name="connsiteY3" fmla="*/ 69437 h 124967"/>
                <a:gd name="connsiteX4" fmla="*/ 120873 w 124967"/>
                <a:gd name="connsiteY4" fmla="*/ 59627 h 124967"/>
                <a:gd name="connsiteX5" fmla="*/ 65341 w 124967"/>
                <a:gd name="connsiteY5" fmla="*/ 4096 h 124967"/>
                <a:gd name="connsiteX6" fmla="*/ 55530 w 124967"/>
                <a:gd name="connsiteY6" fmla="*/ 0 h 124967"/>
                <a:gd name="connsiteX7" fmla="*/ 0 w 124967"/>
                <a:gd name="connsiteY7" fmla="*/ 0 h 124967"/>
                <a:gd name="connsiteX8" fmla="*/ 0 w 124967"/>
                <a:gd name="connsiteY8" fmla="*/ 27813 h 124967"/>
                <a:gd name="connsiteX9" fmla="*/ 49816 w 124967"/>
                <a:gd name="connsiteY9" fmla="*/ 27813 h 124967"/>
                <a:gd name="connsiteX10" fmla="*/ 97250 w 124967"/>
                <a:gd name="connsiteY10" fmla="*/ 75152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7">
                  <a:moveTo>
                    <a:pt x="97250" y="75152"/>
                  </a:moveTo>
                  <a:lnTo>
                    <a:pt x="97250" y="124968"/>
                  </a:lnTo>
                  <a:lnTo>
                    <a:pt x="124968" y="124968"/>
                  </a:lnTo>
                  <a:lnTo>
                    <a:pt x="124968" y="69437"/>
                  </a:lnTo>
                  <a:cubicBezTo>
                    <a:pt x="124968" y="65722"/>
                    <a:pt x="123539" y="62198"/>
                    <a:pt x="120873" y="59627"/>
                  </a:cubicBezTo>
                  <a:lnTo>
                    <a:pt x="65341" y="4096"/>
                  </a:lnTo>
                  <a:cubicBezTo>
                    <a:pt x="62769" y="1524"/>
                    <a:pt x="59245" y="0"/>
                    <a:pt x="55530" y="0"/>
                  </a:cubicBezTo>
                  <a:lnTo>
                    <a:pt x="0" y="0"/>
                  </a:lnTo>
                  <a:lnTo>
                    <a:pt x="0" y="27813"/>
                  </a:lnTo>
                  <a:lnTo>
                    <a:pt x="49816" y="27813"/>
                  </a:lnTo>
                  <a:lnTo>
                    <a:pt x="97250" y="751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11">
              <a:extLst>
                <a:ext uri="{FF2B5EF4-FFF2-40B4-BE49-F238E27FC236}">
                  <a16:creationId xmlns:a16="http://schemas.microsoft.com/office/drawing/2014/main" id="{663F605D-14A9-46BC-89CD-6F1E9869DC83}"/>
                </a:ext>
              </a:extLst>
            </p:cNvPr>
            <p:cNvSpPr/>
            <p:nvPr/>
          </p:nvSpPr>
          <p:spPr>
            <a:xfrm>
              <a:off x="10527219" y="6007607"/>
              <a:ext cx="124967" cy="124968"/>
            </a:xfrm>
            <a:custGeom>
              <a:avLst/>
              <a:gdLst>
                <a:gd name="connsiteX0" fmla="*/ 27718 w 124967"/>
                <a:gd name="connsiteY0" fmla="*/ 49816 h 124968"/>
                <a:gd name="connsiteX1" fmla="*/ 27718 w 124967"/>
                <a:gd name="connsiteY1" fmla="*/ 0 h 124968"/>
                <a:gd name="connsiteX2" fmla="*/ 0 w 124967"/>
                <a:gd name="connsiteY2" fmla="*/ 0 h 124968"/>
                <a:gd name="connsiteX3" fmla="*/ 0 w 124967"/>
                <a:gd name="connsiteY3" fmla="*/ 55531 h 124968"/>
                <a:gd name="connsiteX4" fmla="*/ 4096 w 124967"/>
                <a:gd name="connsiteY4" fmla="*/ 65342 h 124968"/>
                <a:gd name="connsiteX5" fmla="*/ 59627 w 124967"/>
                <a:gd name="connsiteY5" fmla="*/ 120872 h 124968"/>
                <a:gd name="connsiteX6" fmla="*/ 69438 w 124967"/>
                <a:gd name="connsiteY6" fmla="*/ 124969 h 124968"/>
                <a:gd name="connsiteX7" fmla="*/ 124968 w 124967"/>
                <a:gd name="connsiteY7" fmla="*/ 124969 h 124968"/>
                <a:gd name="connsiteX8" fmla="*/ 124968 w 124967"/>
                <a:gd name="connsiteY8" fmla="*/ 97250 h 124968"/>
                <a:gd name="connsiteX9" fmla="*/ 75152 w 124967"/>
                <a:gd name="connsiteY9" fmla="*/ 97250 h 124968"/>
                <a:gd name="connsiteX10" fmla="*/ 27718 w 124967"/>
                <a:gd name="connsiteY10" fmla="*/ 49816 h 12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967" h="124968">
                  <a:moveTo>
                    <a:pt x="27718" y="49816"/>
                  </a:moveTo>
                  <a:lnTo>
                    <a:pt x="27718" y="0"/>
                  </a:lnTo>
                  <a:lnTo>
                    <a:pt x="0" y="0"/>
                  </a:lnTo>
                  <a:lnTo>
                    <a:pt x="0" y="55531"/>
                  </a:lnTo>
                  <a:cubicBezTo>
                    <a:pt x="0" y="59246"/>
                    <a:pt x="1429" y="62770"/>
                    <a:pt x="4096" y="65342"/>
                  </a:cubicBezTo>
                  <a:lnTo>
                    <a:pt x="59627" y="120872"/>
                  </a:lnTo>
                  <a:cubicBezTo>
                    <a:pt x="62199" y="123444"/>
                    <a:pt x="65723" y="124969"/>
                    <a:pt x="69438" y="124969"/>
                  </a:cubicBezTo>
                  <a:lnTo>
                    <a:pt x="124968" y="124969"/>
                  </a:lnTo>
                  <a:lnTo>
                    <a:pt x="124968" y="97250"/>
                  </a:lnTo>
                  <a:lnTo>
                    <a:pt x="75152" y="97250"/>
                  </a:lnTo>
                  <a:lnTo>
                    <a:pt x="27718" y="498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12">
              <a:extLst>
                <a:ext uri="{FF2B5EF4-FFF2-40B4-BE49-F238E27FC236}">
                  <a16:creationId xmlns:a16="http://schemas.microsoft.com/office/drawing/2014/main" id="{1217FBA7-140E-464A-9A2C-2CC4FE425D2A}"/>
                </a:ext>
              </a:extLst>
            </p:cNvPr>
            <p:cNvSpPr/>
            <p:nvPr/>
          </p:nvSpPr>
          <p:spPr>
            <a:xfrm>
              <a:off x="10527124" y="6215919"/>
              <a:ext cx="124872" cy="124872"/>
            </a:xfrm>
            <a:custGeom>
              <a:avLst/>
              <a:gdLst>
                <a:gd name="connsiteX0" fmla="*/ 59626 w 124872"/>
                <a:gd name="connsiteY0" fmla="*/ 4000 h 124872"/>
                <a:gd name="connsiteX1" fmla="*/ 4096 w 124872"/>
                <a:gd name="connsiteY1" fmla="*/ 59531 h 124872"/>
                <a:gd name="connsiteX2" fmla="*/ 0 w 124872"/>
                <a:gd name="connsiteY2" fmla="*/ 69342 h 124872"/>
                <a:gd name="connsiteX3" fmla="*/ 0 w 124872"/>
                <a:gd name="connsiteY3" fmla="*/ 124873 h 124872"/>
                <a:gd name="connsiteX4" fmla="*/ 27717 w 124872"/>
                <a:gd name="connsiteY4" fmla="*/ 124873 h 124872"/>
                <a:gd name="connsiteX5" fmla="*/ 27717 w 124872"/>
                <a:gd name="connsiteY5" fmla="*/ 75056 h 124872"/>
                <a:gd name="connsiteX6" fmla="*/ 75056 w 124872"/>
                <a:gd name="connsiteY6" fmla="*/ 27717 h 124872"/>
                <a:gd name="connsiteX7" fmla="*/ 124872 w 124872"/>
                <a:gd name="connsiteY7" fmla="*/ 27717 h 124872"/>
                <a:gd name="connsiteX8" fmla="*/ 124872 w 124872"/>
                <a:gd name="connsiteY8" fmla="*/ 0 h 124872"/>
                <a:gd name="connsiteX9" fmla="*/ 69437 w 124872"/>
                <a:gd name="connsiteY9" fmla="*/ 0 h 124872"/>
                <a:gd name="connsiteX10" fmla="*/ 59626 w 124872"/>
                <a:gd name="connsiteY10" fmla="*/ 4000 h 12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72" h="124872">
                  <a:moveTo>
                    <a:pt x="59626" y="4000"/>
                  </a:moveTo>
                  <a:lnTo>
                    <a:pt x="4096" y="59531"/>
                  </a:lnTo>
                  <a:cubicBezTo>
                    <a:pt x="1524" y="62103"/>
                    <a:pt x="0" y="65627"/>
                    <a:pt x="0" y="69342"/>
                  </a:cubicBezTo>
                  <a:lnTo>
                    <a:pt x="0" y="124873"/>
                  </a:lnTo>
                  <a:lnTo>
                    <a:pt x="27717" y="124873"/>
                  </a:lnTo>
                  <a:lnTo>
                    <a:pt x="27717" y="75056"/>
                  </a:lnTo>
                  <a:lnTo>
                    <a:pt x="75056" y="27717"/>
                  </a:lnTo>
                  <a:lnTo>
                    <a:pt x="124872" y="27717"/>
                  </a:lnTo>
                  <a:lnTo>
                    <a:pt x="124872" y="0"/>
                  </a:lnTo>
                  <a:lnTo>
                    <a:pt x="69437" y="0"/>
                  </a:lnTo>
                  <a:cubicBezTo>
                    <a:pt x="65817" y="0"/>
                    <a:pt x="62293" y="1428"/>
                    <a:pt x="59626" y="4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13">
              <a:extLst>
                <a:ext uri="{FF2B5EF4-FFF2-40B4-BE49-F238E27FC236}">
                  <a16:creationId xmlns:a16="http://schemas.microsoft.com/office/drawing/2014/main" id="{E446E3A5-65C6-4EBE-9A8D-B30DD6D41F73}"/>
                </a:ext>
              </a:extLst>
            </p:cNvPr>
            <p:cNvSpPr/>
            <p:nvPr/>
          </p:nvSpPr>
          <p:spPr>
            <a:xfrm>
              <a:off x="10790872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14">
              <a:extLst>
                <a:ext uri="{FF2B5EF4-FFF2-40B4-BE49-F238E27FC236}">
                  <a16:creationId xmlns:a16="http://schemas.microsoft.com/office/drawing/2014/main" id="{200F983E-4142-40F5-9953-D26CFCDB23DD}"/>
                </a:ext>
              </a:extLst>
            </p:cNvPr>
            <p:cNvSpPr/>
            <p:nvPr/>
          </p:nvSpPr>
          <p:spPr>
            <a:xfrm>
              <a:off x="10874215" y="6007702"/>
              <a:ext cx="27718" cy="27718"/>
            </a:xfrm>
            <a:custGeom>
              <a:avLst/>
              <a:gdLst>
                <a:gd name="connsiteX0" fmla="*/ 0 w 27718"/>
                <a:gd name="connsiteY0" fmla="*/ 0 h 27718"/>
                <a:gd name="connsiteX1" fmla="*/ 27718 w 27718"/>
                <a:gd name="connsiteY1" fmla="*/ 0 h 27718"/>
                <a:gd name="connsiteX2" fmla="*/ 27718 w 27718"/>
                <a:gd name="connsiteY2" fmla="*/ 27718 h 27718"/>
                <a:gd name="connsiteX3" fmla="*/ 0 w 27718"/>
                <a:gd name="connsiteY3" fmla="*/ 27718 h 27718"/>
                <a:gd name="connsiteX4" fmla="*/ 0 w 27718"/>
                <a:gd name="connsiteY4" fmla="*/ 0 h 2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" h="27718">
                  <a:moveTo>
                    <a:pt x="0" y="0"/>
                  </a:moveTo>
                  <a:lnTo>
                    <a:pt x="27718" y="0"/>
                  </a:lnTo>
                  <a:lnTo>
                    <a:pt x="27718" y="27718"/>
                  </a:lnTo>
                  <a:lnTo>
                    <a:pt x="0" y="27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15">
              <a:extLst>
                <a:ext uri="{FF2B5EF4-FFF2-40B4-BE49-F238E27FC236}">
                  <a16:creationId xmlns:a16="http://schemas.microsoft.com/office/drawing/2014/main" id="{AB1F1135-FEFF-45D4-A702-8DDE3D37ECD8}"/>
                </a:ext>
              </a:extLst>
            </p:cNvPr>
            <p:cNvSpPr/>
            <p:nvPr/>
          </p:nvSpPr>
          <p:spPr>
            <a:xfrm>
              <a:off x="10679905" y="5924358"/>
              <a:ext cx="332902" cy="499681"/>
            </a:xfrm>
            <a:custGeom>
              <a:avLst/>
              <a:gdLst>
                <a:gd name="connsiteX0" fmla="*/ 319183 w 332902"/>
                <a:gd name="connsiteY0" fmla="*/ 69438 h 499681"/>
                <a:gd name="connsiteX1" fmla="*/ 319183 w 332902"/>
                <a:gd name="connsiteY1" fmla="*/ 0 h 499681"/>
                <a:gd name="connsiteX2" fmla="*/ 291465 w 332902"/>
                <a:gd name="connsiteY2" fmla="*/ 0 h 499681"/>
                <a:gd name="connsiteX3" fmla="*/ 291465 w 332902"/>
                <a:gd name="connsiteY3" fmla="*/ 69438 h 499681"/>
                <a:gd name="connsiteX4" fmla="*/ 277559 w 332902"/>
                <a:gd name="connsiteY4" fmla="*/ 69438 h 499681"/>
                <a:gd name="connsiteX5" fmla="*/ 235934 w 332902"/>
                <a:gd name="connsiteY5" fmla="*/ 27813 h 499681"/>
                <a:gd name="connsiteX6" fmla="*/ 97155 w 332902"/>
                <a:gd name="connsiteY6" fmla="*/ 27813 h 499681"/>
                <a:gd name="connsiteX7" fmla="*/ 55530 w 332902"/>
                <a:gd name="connsiteY7" fmla="*/ 69438 h 499681"/>
                <a:gd name="connsiteX8" fmla="*/ 41624 w 332902"/>
                <a:gd name="connsiteY8" fmla="*/ 69438 h 499681"/>
                <a:gd name="connsiteX9" fmla="*/ 41624 w 332902"/>
                <a:gd name="connsiteY9" fmla="*/ 0 h 499681"/>
                <a:gd name="connsiteX10" fmla="*/ 13906 w 332902"/>
                <a:gd name="connsiteY10" fmla="*/ 0 h 499681"/>
                <a:gd name="connsiteX11" fmla="*/ 13906 w 332902"/>
                <a:gd name="connsiteY11" fmla="*/ 69438 h 499681"/>
                <a:gd name="connsiteX12" fmla="*/ 0 w 332902"/>
                <a:gd name="connsiteY12" fmla="*/ 83344 h 499681"/>
                <a:gd name="connsiteX13" fmla="*/ 0 w 332902"/>
                <a:gd name="connsiteY13" fmla="*/ 166592 h 499681"/>
                <a:gd name="connsiteX14" fmla="*/ 13906 w 332902"/>
                <a:gd name="connsiteY14" fmla="*/ 180499 h 499681"/>
                <a:gd name="connsiteX15" fmla="*/ 55530 w 332902"/>
                <a:gd name="connsiteY15" fmla="*/ 180499 h 499681"/>
                <a:gd name="connsiteX16" fmla="*/ 97155 w 332902"/>
                <a:gd name="connsiteY16" fmla="*/ 222123 h 499681"/>
                <a:gd name="connsiteX17" fmla="*/ 97155 w 332902"/>
                <a:gd name="connsiteY17" fmla="*/ 249841 h 499681"/>
                <a:gd name="connsiteX18" fmla="*/ 27718 w 332902"/>
                <a:gd name="connsiteY18" fmla="*/ 249841 h 499681"/>
                <a:gd name="connsiteX19" fmla="*/ 13811 w 332902"/>
                <a:gd name="connsiteY19" fmla="*/ 263747 h 499681"/>
                <a:gd name="connsiteX20" fmla="*/ 13811 w 332902"/>
                <a:gd name="connsiteY20" fmla="*/ 402527 h 499681"/>
                <a:gd name="connsiteX21" fmla="*/ 14574 w 332902"/>
                <a:gd name="connsiteY21" fmla="*/ 406908 h 499681"/>
                <a:gd name="connsiteX22" fmla="*/ 42290 w 332902"/>
                <a:gd name="connsiteY22" fmla="*/ 490157 h 499681"/>
                <a:gd name="connsiteX23" fmla="*/ 55435 w 332902"/>
                <a:gd name="connsiteY23" fmla="*/ 499682 h 499681"/>
                <a:gd name="connsiteX24" fmla="*/ 277463 w 332902"/>
                <a:gd name="connsiteY24" fmla="*/ 499682 h 499681"/>
                <a:gd name="connsiteX25" fmla="*/ 290608 w 332902"/>
                <a:gd name="connsiteY25" fmla="*/ 490157 h 499681"/>
                <a:gd name="connsiteX26" fmla="*/ 318326 w 332902"/>
                <a:gd name="connsiteY26" fmla="*/ 406908 h 499681"/>
                <a:gd name="connsiteX27" fmla="*/ 319088 w 332902"/>
                <a:gd name="connsiteY27" fmla="*/ 402527 h 499681"/>
                <a:gd name="connsiteX28" fmla="*/ 319088 w 332902"/>
                <a:gd name="connsiteY28" fmla="*/ 263747 h 499681"/>
                <a:gd name="connsiteX29" fmla="*/ 305181 w 332902"/>
                <a:gd name="connsiteY29" fmla="*/ 249841 h 499681"/>
                <a:gd name="connsiteX30" fmla="*/ 235744 w 332902"/>
                <a:gd name="connsiteY30" fmla="*/ 249841 h 499681"/>
                <a:gd name="connsiteX31" fmla="*/ 235744 w 332902"/>
                <a:gd name="connsiteY31" fmla="*/ 222123 h 499681"/>
                <a:gd name="connsiteX32" fmla="*/ 277368 w 332902"/>
                <a:gd name="connsiteY32" fmla="*/ 180499 h 499681"/>
                <a:gd name="connsiteX33" fmla="*/ 318992 w 332902"/>
                <a:gd name="connsiteY33" fmla="*/ 180499 h 499681"/>
                <a:gd name="connsiteX34" fmla="*/ 332898 w 332902"/>
                <a:gd name="connsiteY34" fmla="*/ 166592 h 499681"/>
                <a:gd name="connsiteX35" fmla="*/ 332898 w 332902"/>
                <a:gd name="connsiteY35" fmla="*/ 83344 h 499681"/>
                <a:gd name="connsiteX36" fmla="*/ 319183 w 332902"/>
                <a:gd name="connsiteY36" fmla="*/ 69438 h 499681"/>
                <a:gd name="connsiteX37" fmla="*/ 27718 w 332902"/>
                <a:gd name="connsiteY37" fmla="*/ 152686 h 499681"/>
                <a:gd name="connsiteX38" fmla="*/ 27718 w 332902"/>
                <a:gd name="connsiteY38" fmla="*/ 97155 h 499681"/>
                <a:gd name="connsiteX39" fmla="*/ 55435 w 332902"/>
                <a:gd name="connsiteY39" fmla="*/ 97155 h 499681"/>
                <a:gd name="connsiteX40" fmla="*/ 55435 w 332902"/>
                <a:gd name="connsiteY40" fmla="*/ 152686 h 499681"/>
                <a:gd name="connsiteX41" fmla="*/ 27718 w 332902"/>
                <a:gd name="connsiteY41" fmla="*/ 152686 h 499681"/>
                <a:gd name="connsiteX42" fmla="*/ 194310 w 332902"/>
                <a:gd name="connsiteY42" fmla="*/ 194406 h 499681"/>
                <a:gd name="connsiteX43" fmla="*/ 138779 w 332902"/>
                <a:gd name="connsiteY43" fmla="*/ 194406 h 499681"/>
                <a:gd name="connsiteX44" fmla="*/ 138779 w 332902"/>
                <a:gd name="connsiteY44" fmla="*/ 166688 h 499681"/>
                <a:gd name="connsiteX45" fmla="*/ 194310 w 332902"/>
                <a:gd name="connsiteY45" fmla="*/ 166688 h 499681"/>
                <a:gd name="connsiteX46" fmla="*/ 194310 w 332902"/>
                <a:gd name="connsiteY46" fmla="*/ 194406 h 499681"/>
                <a:gd name="connsiteX47" fmla="*/ 267557 w 332902"/>
                <a:gd name="connsiteY47" fmla="*/ 471964 h 499681"/>
                <a:gd name="connsiteX48" fmla="*/ 65532 w 332902"/>
                <a:gd name="connsiteY48" fmla="*/ 471964 h 499681"/>
                <a:gd name="connsiteX49" fmla="*/ 41624 w 332902"/>
                <a:gd name="connsiteY49" fmla="*/ 400336 h 499681"/>
                <a:gd name="connsiteX50" fmla="*/ 41624 w 332902"/>
                <a:gd name="connsiteY50" fmla="*/ 388715 h 499681"/>
                <a:gd name="connsiteX51" fmla="*/ 97155 w 332902"/>
                <a:gd name="connsiteY51" fmla="*/ 388715 h 499681"/>
                <a:gd name="connsiteX52" fmla="*/ 97155 w 332902"/>
                <a:gd name="connsiteY52" fmla="*/ 402622 h 499681"/>
                <a:gd name="connsiteX53" fmla="*/ 111062 w 332902"/>
                <a:gd name="connsiteY53" fmla="*/ 416529 h 499681"/>
                <a:gd name="connsiteX54" fmla="*/ 222122 w 332902"/>
                <a:gd name="connsiteY54" fmla="*/ 416529 h 499681"/>
                <a:gd name="connsiteX55" fmla="*/ 236030 w 332902"/>
                <a:gd name="connsiteY55" fmla="*/ 402622 h 499681"/>
                <a:gd name="connsiteX56" fmla="*/ 236030 w 332902"/>
                <a:gd name="connsiteY56" fmla="*/ 388715 h 499681"/>
                <a:gd name="connsiteX57" fmla="*/ 291560 w 332902"/>
                <a:gd name="connsiteY57" fmla="*/ 388715 h 499681"/>
                <a:gd name="connsiteX58" fmla="*/ 291560 w 332902"/>
                <a:gd name="connsiteY58" fmla="*/ 400336 h 499681"/>
                <a:gd name="connsiteX59" fmla="*/ 267557 w 332902"/>
                <a:gd name="connsiteY59" fmla="*/ 471964 h 499681"/>
                <a:gd name="connsiteX60" fmla="*/ 124873 w 332902"/>
                <a:gd name="connsiteY60" fmla="*/ 388715 h 499681"/>
                <a:gd name="connsiteX61" fmla="*/ 124873 w 332902"/>
                <a:gd name="connsiteY61" fmla="*/ 333185 h 499681"/>
                <a:gd name="connsiteX62" fmla="*/ 208121 w 332902"/>
                <a:gd name="connsiteY62" fmla="*/ 333185 h 499681"/>
                <a:gd name="connsiteX63" fmla="*/ 208121 w 332902"/>
                <a:gd name="connsiteY63" fmla="*/ 388715 h 499681"/>
                <a:gd name="connsiteX64" fmla="*/ 124873 w 332902"/>
                <a:gd name="connsiteY64" fmla="*/ 388715 h 499681"/>
                <a:gd name="connsiteX65" fmla="*/ 291465 w 332902"/>
                <a:gd name="connsiteY65" fmla="*/ 360902 h 499681"/>
                <a:gd name="connsiteX66" fmla="*/ 235934 w 332902"/>
                <a:gd name="connsiteY66" fmla="*/ 360902 h 499681"/>
                <a:gd name="connsiteX67" fmla="*/ 235934 w 332902"/>
                <a:gd name="connsiteY67" fmla="*/ 319278 h 499681"/>
                <a:gd name="connsiteX68" fmla="*/ 222028 w 332902"/>
                <a:gd name="connsiteY68" fmla="*/ 305371 h 499681"/>
                <a:gd name="connsiteX69" fmla="*/ 110966 w 332902"/>
                <a:gd name="connsiteY69" fmla="*/ 305371 h 499681"/>
                <a:gd name="connsiteX70" fmla="*/ 97059 w 332902"/>
                <a:gd name="connsiteY70" fmla="*/ 319278 h 499681"/>
                <a:gd name="connsiteX71" fmla="*/ 97059 w 332902"/>
                <a:gd name="connsiteY71" fmla="*/ 360902 h 499681"/>
                <a:gd name="connsiteX72" fmla="*/ 41529 w 332902"/>
                <a:gd name="connsiteY72" fmla="*/ 360902 h 499681"/>
                <a:gd name="connsiteX73" fmla="*/ 41529 w 332902"/>
                <a:gd name="connsiteY73" fmla="*/ 277654 h 499681"/>
                <a:gd name="connsiteX74" fmla="*/ 291369 w 332902"/>
                <a:gd name="connsiteY74" fmla="*/ 277654 h 499681"/>
                <a:gd name="connsiteX75" fmla="*/ 291369 w 332902"/>
                <a:gd name="connsiteY75" fmla="*/ 360902 h 499681"/>
                <a:gd name="connsiteX76" fmla="*/ 208121 w 332902"/>
                <a:gd name="connsiteY76" fmla="*/ 249841 h 499681"/>
                <a:gd name="connsiteX77" fmla="*/ 124873 w 332902"/>
                <a:gd name="connsiteY77" fmla="*/ 249841 h 499681"/>
                <a:gd name="connsiteX78" fmla="*/ 124873 w 332902"/>
                <a:gd name="connsiteY78" fmla="*/ 222123 h 499681"/>
                <a:gd name="connsiteX79" fmla="*/ 208121 w 332902"/>
                <a:gd name="connsiteY79" fmla="*/ 222123 h 499681"/>
                <a:gd name="connsiteX80" fmla="*/ 208121 w 332902"/>
                <a:gd name="connsiteY80" fmla="*/ 249841 h 499681"/>
                <a:gd name="connsiteX81" fmla="*/ 249745 w 332902"/>
                <a:gd name="connsiteY81" fmla="*/ 180499 h 499681"/>
                <a:gd name="connsiteX82" fmla="*/ 235839 w 332902"/>
                <a:gd name="connsiteY82" fmla="*/ 194406 h 499681"/>
                <a:gd name="connsiteX83" fmla="*/ 221933 w 332902"/>
                <a:gd name="connsiteY83" fmla="*/ 194406 h 499681"/>
                <a:gd name="connsiteX84" fmla="*/ 221933 w 332902"/>
                <a:gd name="connsiteY84" fmla="*/ 166688 h 499681"/>
                <a:gd name="connsiteX85" fmla="*/ 194215 w 332902"/>
                <a:gd name="connsiteY85" fmla="*/ 138970 h 499681"/>
                <a:gd name="connsiteX86" fmla="*/ 138685 w 332902"/>
                <a:gd name="connsiteY86" fmla="*/ 138970 h 499681"/>
                <a:gd name="connsiteX87" fmla="*/ 110966 w 332902"/>
                <a:gd name="connsiteY87" fmla="*/ 166688 h 499681"/>
                <a:gd name="connsiteX88" fmla="*/ 110966 w 332902"/>
                <a:gd name="connsiteY88" fmla="*/ 194406 h 499681"/>
                <a:gd name="connsiteX89" fmla="*/ 97059 w 332902"/>
                <a:gd name="connsiteY89" fmla="*/ 194406 h 499681"/>
                <a:gd name="connsiteX90" fmla="*/ 83153 w 332902"/>
                <a:gd name="connsiteY90" fmla="*/ 180499 h 499681"/>
                <a:gd name="connsiteX91" fmla="*/ 83153 w 332902"/>
                <a:gd name="connsiteY91" fmla="*/ 69438 h 499681"/>
                <a:gd name="connsiteX92" fmla="*/ 97059 w 332902"/>
                <a:gd name="connsiteY92" fmla="*/ 55531 h 499681"/>
                <a:gd name="connsiteX93" fmla="*/ 235839 w 332902"/>
                <a:gd name="connsiteY93" fmla="*/ 55531 h 499681"/>
                <a:gd name="connsiteX94" fmla="*/ 249745 w 332902"/>
                <a:gd name="connsiteY94" fmla="*/ 69438 h 499681"/>
                <a:gd name="connsiteX95" fmla="*/ 249745 w 332902"/>
                <a:gd name="connsiteY95" fmla="*/ 180499 h 499681"/>
                <a:gd name="connsiteX96" fmla="*/ 305277 w 332902"/>
                <a:gd name="connsiteY96" fmla="*/ 152686 h 499681"/>
                <a:gd name="connsiteX97" fmla="*/ 277559 w 332902"/>
                <a:gd name="connsiteY97" fmla="*/ 152686 h 499681"/>
                <a:gd name="connsiteX98" fmla="*/ 277559 w 332902"/>
                <a:gd name="connsiteY98" fmla="*/ 97155 h 499681"/>
                <a:gd name="connsiteX99" fmla="*/ 305277 w 332902"/>
                <a:gd name="connsiteY99" fmla="*/ 97155 h 499681"/>
                <a:gd name="connsiteX100" fmla="*/ 305277 w 332902"/>
                <a:gd name="connsiteY100" fmla="*/ 152686 h 49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32902" h="499681">
                  <a:moveTo>
                    <a:pt x="319183" y="69438"/>
                  </a:moveTo>
                  <a:lnTo>
                    <a:pt x="319183" y="0"/>
                  </a:lnTo>
                  <a:lnTo>
                    <a:pt x="291465" y="0"/>
                  </a:lnTo>
                  <a:lnTo>
                    <a:pt x="291465" y="69438"/>
                  </a:lnTo>
                  <a:lnTo>
                    <a:pt x="277559" y="69438"/>
                  </a:lnTo>
                  <a:cubicBezTo>
                    <a:pt x="277559" y="46482"/>
                    <a:pt x="258890" y="27813"/>
                    <a:pt x="235934" y="27813"/>
                  </a:cubicBezTo>
                  <a:lnTo>
                    <a:pt x="97155" y="27813"/>
                  </a:lnTo>
                  <a:cubicBezTo>
                    <a:pt x="74200" y="27813"/>
                    <a:pt x="55530" y="46482"/>
                    <a:pt x="55530" y="69438"/>
                  </a:cubicBezTo>
                  <a:lnTo>
                    <a:pt x="41624" y="69438"/>
                  </a:lnTo>
                  <a:lnTo>
                    <a:pt x="41624" y="0"/>
                  </a:lnTo>
                  <a:lnTo>
                    <a:pt x="13906" y="0"/>
                  </a:lnTo>
                  <a:lnTo>
                    <a:pt x="13906" y="69438"/>
                  </a:lnTo>
                  <a:cubicBezTo>
                    <a:pt x="6287" y="69438"/>
                    <a:pt x="0" y="75629"/>
                    <a:pt x="0" y="83344"/>
                  </a:cubicBezTo>
                  <a:lnTo>
                    <a:pt x="0" y="166592"/>
                  </a:lnTo>
                  <a:cubicBezTo>
                    <a:pt x="0" y="174213"/>
                    <a:pt x="6191" y="180499"/>
                    <a:pt x="13906" y="180499"/>
                  </a:cubicBezTo>
                  <a:lnTo>
                    <a:pt x="55530" y="180499"/>
                  </a:lnTo>
                  <a:cubicBezTo>
                    <a:pt x="55530" y="203454"/>
                    <a:pt x="74200" y="222123"/>
                    <a:pt x="97155" y="222123"/>
                  </a:cubicBezTo>
                  <a:lnTo>
                    <a:pt x="97155" y="249841"/>
                  </a:lnTo>
                  <a:lnTo>
                    <a:pt x="27718" y="249841"/>
                  </a:lnTo>
                  <a:cubicBezTo>
                    <a:pt x="20098" y="249841"/>
                    <a:pt x="13811" y="256032"/>
                    <a:pt x="13811" y="263747"/>
                  </a:cubicBezTo>
                  <a:lnTo>
                    <a:pt x="13811" y="402527"/>
                  </a:lnTo>
                  <a:cubicBezTo>
                    <a:pt x="13811" y="404051"/>
                    <a:pt x="14097" y="405479"/>
                    <a:pt x="14574" y="406908"/>
                  </a:cubicBezTo>
                  <a:lnTo>
                    <a:pt x="42290" y="490157"/>
                  </a:lnTo>
                  <a:cubicBezTo>
                    <a:pt x="44196" y="495777"/>
                    <a:pt x="49434" y="499682"/>
                    <a:pt x="55435" y="499682"/>
                  </a:cubicBezTo>
                  <a:lnTo>
                    <a:pt x="277463" y="499682"/>
                  </a:lnTo>
                  <a:cubicBezTo>
                    <a:pt x="283464" y="499682"/>
                    <a:pt x="288703" y="495871"/>
                    <a:pt x="290608" y="490157"/>
                  </a:cubicBezTo>
                  <a:lnTo>
                    <a:pt x="318326" y="406908"/>
                  </a:lnTo>
                  <a:cubicBezTo>
                    <a:pt x="318801" y="405479"/>
                    <a:pt x="319088" y="404051"/>
                    <a:pt x="319088" y="402527"/>
                  </a:cubicBezTo>
                  <a:lnTo>
                    <a:pt x="319088" y="263747"/>
                  </a:lnTo>
                  <a:cubicBezTo>
                    <a:pt x="319088" y="256127"/>
                    <a:pt x="312896" y="249841"/>
                    <a:pt x="305181" y="249841"/>
                  </a:cubicBezTo>
                  <a:lnTo>
                    <a:pt x="235744" y="249841"/>
                  </a:lnTo>
                  <a:lnTo>
                    <a:pt x="235744" y="222123"/>
                  </a:lnTo>
                  <a:cubicBezTo>
                    <a:pt x="258699" y="222123"/>
                    <a:pt x="277368" y="203454"/>
                    <a:pt x="277368" y="180499"/>
                  </a:cubicBezTo>
                  <a:lnTo>
                    <a:pt x="318992" y="180499"/>
                  </a:lnTo>
                  <a:cubicBezTo>
                    <a:pt x="326613" y="180499"/>
                    <a:pt x="332898" y="174308"/>
                    <a:pt x="332898" y="166592"/>
                  </a:cubicBezTo>
                  <a:lnTo>
                    <a:pt x="332898" y="83344"/>
                  </a:lnTo>
                  <a:cubicBezTo>
                    <a:pt x="333089" y="75629"/>
                    <a:pt x="326803" y="69438"/>
                    <a:pt x="319183" y="69438"/>
                  </a:cubicBezTo>
                  <a:close/>
                  <a:moveTo>
                    <a:pt x="27718" y="152686"/>
                  </a:moveTo>
                  <a:lnTo>
                    <a:pt x="27718" y="97155"/>
                  </a:lnTo>
                  <a:lnTo>
                    <a:pt x="55435" y="97155"/>
                  </a:lnTo>
                  <a:lnTo>
                    <a:pt x="55435" y="152686"/>
                  </a:lnTo>
                  <a:lnTo>
                    <a:pt x="27718" y="152686"/>
                  </a:lnTo>
                  <a:close/>
                  <a:moveTo>
                    <a:pt x="194310" y="194406"/>
                  </a:moveTo>
                  <a:lnTo>
                    <a:pt x="138779" y="194406"/>
                  </a:lnTo>
                  <a:lnTo>
                    <a:pt x="138779" y="166688"/>
                  </a:lnTo>
                  <a:lnTo>
                    <a:pt x="194310" y="166688"/>
                  </a:lnTo>
                  <a:lnTo>
                    <a:pt x="194310" y="194406"/>
                  </a:lnTo>
                  <a:close/>
                  <a:moveTo>
                    <a:pt x="267557" y="471964"/>
                  </a:moveTo>
                  <a:lnTo>
                    <a:pt x="65532" y="471964"/>
                  </a:lnTo>
                  <a:lnTo>
                    <a:pt x="41624" y="400336"/>
                  </a:lnTo>
                  <a:lnTo>
                    <a:pt x="41624" y="388715"/>
                  </a:lnTo>
                  <a:lnTo>
                    <a:pt x="97155" y="388715"/>
                  </a:lnTo>
                  <a:lnTo>
                    <a:pt x="97155" y="402622"/>
                  </a:lnTo>
                  <a:cubicBezTo>
                    <a:pt x="97155" y="410242"/>
                    <a:pt x="103346" y="416529"/>
                    <a:pt x="111062" y="416529"/>
                  </a:cubicBezTo>
                  <a:lnTo>
                    <a:pt x="222122" y="416529"/>
                  </a:lnTo>
                  <a:cubicBezTo>
                    <a:pt x="229743" y="416529"/>
                    <a:pt x="236030" y="410337"/>
                    <a:pt x="236030" y="402622"/>
                  </a:cubicBezTo>
                  <a:lnTo>
                    <a:pt x="236030" y="388715"/>
                  </a:lnTo>
                  <a:lnTo>
                    <a:pt x="291560" y="388715"/>
                  </a:lnTo>
                  <a:lnTo>
                    <a:pt x="291560" y="400336"/>
                  </a:lnTo>
                  <a:lnTo>
                    <a:pt x="267557" y="471964"/>
                  </a:lnTo>
                  <a:close/>
                  <a:moveTo>
                    <a:pt x="124873" y="388715"/>
                  </a:moveTo>
                  <a:lnTo>
                    <a:pt x="124873" y="333185"/>
                  </a:lnTo>
                  <a:lnTo>
                    <a:pt x="208121" y="333185"/>
                  </a:lnTo>
                  <a:lnTo>
                    <a:pt x="208121" y="388715"/>
                  </a:lnTo>
                  <a:lnTo>
                    <a:pt x="124873" y="388715"/>
                  </a:lnTo>
                  <a:close/>
                  <a:moveTo>
                    <a:pt x="291465" y="360902"/>
                  </a:moveTo>
                  <a:lnTo>
                    <a:pt x="235934" y="360902"/>
                  </a:lnTo>
                  <a:lnTo>
                    <a:pt x="235934" y="319278"/>
                  </a:lnTo>
                  <a:cubicBezTo>
                    <a:pt x="235934" y="311658"/>
                    <a:pt x="229743" y="305371"/>
                    <a:pt x="222028" y="305371"/>
                  </a:cubicBezTo>
                  <a:lnTo>
                    <a:pt x="110966" y="305371"/>
                  </a:lnTo>
                  <a:cubicBezTo>
                    <a:pt x="103346" y="305371"/>
                    <a:pt x="97059" y="311563"/>
                    <a:pt x="97059" y="319278"/>
                  </a:cubicBezTo>
                  <a:lnTo>
                    <a:pt x="97059" y="360902"/>
                  </a:lnTo>
                  <a:lnTo>
                    <a:pt x="41529" y="360902"/>
                  </a:lnTo>
                  <a:lnTo>
                    <a:pt x="41529" y="277654"/>
                  </a:lnTo>
                  <a:lnTo>
                    <a:pt x="291369" y="277654"/>
                  </a:lnTo>
                  <a:lnTo>
                    <a:pt x="291369" y="360902"/>
                  </a:lnTo>
                  <a:close/>
                  <a:moveTo>
                    <a:pt x="208121" y="249841"/>
                  </a:moveTo>
                  <a:lnTo>
                    <a:pt x="124873" y="249841"/>
                  </a:lnTo>
                  <a:lnTo>
                    <a:pt x="124873" y="222123"/>
                  </a:lnTo>
                  <a:lnTo>
                    <a:pt x="208121" y="222123"/>
                  </a:lnTo>
                  <a:lnTo>
                    <a:pt x="208121" y="249841"/>
                  </a:lnTo>
                  <a:close/>
                  <a:moveTo>
                    <a:pt x="249745" y="180499"/>
                  </a:moveTo>
                  <a:cubicBezTo>
                    <a:pt x="249745" y="188119"/>
                    <a:pt x="243554" y="194406"/>
                    <a:pt x="235839" y="194406"/>
                  </a:cubicBezTo>
                  <a:lnTo>
                    <a:pt x="221933" y="194406"/>
                  </a:lnTo>
                  <a:lnTo>
                    <a:pt x="221933" y="166688"/>
                  </a:lnTo>
                  <a:cubicBezTo>
                    <a:pt x="221933" y="151352"/>
                    <a:pt x="209550" y="138970"/>
                    <a:pt x="194215" y="138970"/>
                  </a:cubicBezTo>
                  <a:lnTo>
                    <a:pt x="138685" y="138970"/>
                  </a:lnTo>
                  <a:cubicBezTo>
                    <a:pt x="123348" y="138970"/>
                    <a:pt x="110966" y="151352"/>
                    <a:pt x="110966" y="166688"/>
                  </a:cubicBezTo>
                  <a:lnTo>
                    <a:pt x="110966" y="194406"/>
                  </a:lnTo>
                  <a:lnTo>
                    <a:pt x="97059" y="194406"/>
                  </a:lnTo>
                  <a:cubicBezTo>
                    <a:pt x="89440" y="194406"/>
                    <a:pt x="83153" y="188214"/>
                    <a:pt x="83153" y="180499"/>
                  </a:cubicBezTo>
                  <a:lnTo>
                    <a:pt x="83153" y="69438"/>
                  </a:lnTo>
                  <a:cubicBezTo>
                    <a:pt x="83153" y="61817"/>
                    <a:pt x="89345" y="55531"/>
                    <a:pt x="97059" y="55531"/>
                  </a:cubicBezTo>
                  <a:lnTo>
                    <a:pt x="235839" y="55531"/>
                  </a:lnTo>
                  <a:cubicBezTo>
                    <a:pt x="243460" y="55531"/>
                    <a:pt x="249745" y="61722"/>
                    <a:pt x="249745" y="69438"/>
                  </a:cubicBezTo>
                  <a:lnTo>
                    <a:pt x="249745" y="180499"/>
                  </a:lnTo>
                  <a:close/>
                  <a:moveTo>
                    <a:pt x="305277" y="152686"/>
                  </a:moveTo>
                  <a:lnTo>
                    <a:pt x="277559" y="152686"/>
                  </a:lnTo>
                  <a:lnTo>
                    <a:pt x="277559" y="97155"/>
                  </a:lnTo>
                  <a:lnTo>
                    <a:pt x="305277" y="97155"/>
                  </a:lnTo>
                  <a:lnTo>
                    <a:pt x="305277" y="1526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C436C8B-3231-4438-88B1-176A5621EA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05" y="1644954"/>
            <a:ext cx="2181225" cy="4722623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5372A-C7C9-439A-AAB8-EF0ECCD16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18" y="1612757"/>
            <a:ext cx="2510645" cy="494612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4C223-00F6-46A3-A178-99F987406E03}"/>
              </a:ext>
            </a:extLst>
          </p:cNvPr>
          <p:cNvSpPr txBox="1"/>
          <p:nvPr/>
        </p:nvSpPr>
        <p:spPr>
          <a:xfrm>
            <a:off x="8207644" y="1777048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01 </a:t>
            </a:r>
            <a:r>
              <a:rPr lang="ko-KR" alt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차종 분류</a:t>
            </a:r>
            <a:endParaRPr lang="en-US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5F994EA-8830-49A3-B3BF-1F9F9144E3CA}"/>
              </a:ext>
            </a:extLst>
          </p:cNvPr>
          <p:cNvSpPr txBox="1"/>
          <p:nvPr/>
        </p:nvSpPr>
        <p:spPr>
          <a:xfrm>
            <a:off x="8682206" y="2760896"/>
            <a:ext cx="22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02 </a:t>
            </a:r>
            <a:r>
              <a:rPr lang="ko-KR" altLang="en-US" spc="100" dirty="0">
                <a:solidFill>
                  <a:srgbClr val="5A1F9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번호판 인식</a:t>
            </a:r>
            <a:endParaRPr lang="en-US" spc="100" dirty="0">
              <a:solidFill>
                <a:srgbClr val="5A1F9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9772494-1470-461B-8337-5BC6351FAD3B}"/>
              </a:ext>
            </a:extLst>
          </p:cNvPr>
          <p:cNvSpPr txBox="1"/>
          <p:nvPr/>
        </p:nvSpPr>
        <p:spPr>
          <a:xfrm>
            <a:off x="8948422" y="3744745"/>
            <a:ext cx="243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03 </a:t>
            </a:r>
            <a:r>
              <a:rPr lang="ko-KR" alt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중고차 가격 예측</a:t>
            </a:r>
            <a:endParaRPr lang="en-US" spc="100" dirty="0">
              <a:solidFill>
                <a:srgbClr val="E4D3F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oppins SemiBold" panose="00000700000000000000" pitchFamily="2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656211F-E7D7-40A5-A8C8-0A84F50C1C24}"/>
              </a:ext>
            </a:extLst>
          </p:cNvPr>
          <p:cNvSpPr txBox="1"/>
          <p:nvPr/>
        </p:nvSpPr>
        <p:spPr>
          <a:xfrm>
            <a:off x="8682206" y="4693868"/>
            <a:ext cx="226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04 Scratch Segmentation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BD5079D-AAA3-4F50-B312-319ABB15CE3B}"/>
              </a:ext>
            </a:extLst>
          </p:cNvPr>
          <p:cNvSpPr txBox="1"/>
          <p:nvPr/>
        </p:nvSpPr>
        <p:spPr>
          <a:xfrm>
            <a:off x="8207643" y="5712440"/>
            <a:ext cx="26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solidFill>
                  <a:srgbClr val="E4D3F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SemiBold" panose="00000700000000000000" pitchFamily="2" charset="0"/>
              </a:rPr>
              <a:t>05 Dent Detection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7698E8F-4A1E-449C-B13F-CE2F7860C1FB}"/>
              </a:ext>
            </a:extLst>
          </p:cNvPr>
          <p:cNvSpPr txBox="1"/>
          <p:nvPr/>
        </p:nvSpPr>
        <p:spPr>
          <a:xfrm>
            <a:off x="2539031" y="265983"/>
            <a:ext cx="716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0" name="Freeform: Shape 27">
            <a:extLst>
              <a:ext uri="{FF2B5EF4-FFF2-40B4-BE49-F238E27FC236}">
                <a16:creationId xmlns:a16="http://schemas.microsoft.com/office/drawing/2014/main" id="{9F439A28-36DA-4F14-B184-D852BB6F7B3F}"/>
              </a:ext>
            </a:extLst>
          </p:cNvPr>
          <p:cNvSpPr/>
          <p:nvPr/>
        </p:nvSpPr>
        <p:spPr>
          <a:xfrm>
            <a:off x="8794982" y="909821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19EBC67-FAAE-406F-A4DA-5A307EAE4235}"/>
              </a:ext>
            </a:extLst>
          </p:cNvPr>
          <p:cNvSpPr/>
          <p:nvPr/>
        </p:nvSpPr>
        <p:spPr>
          <a:xfrm>
            <a:off x="0" y="0"/>
            <a:ext cx="195852" cy="6858000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409308-743F-44A9-A6D6-2C70CD0E2FDA}"/>
              </a:ext>
            </a:extLst>
          </p:cNvPr>
          <p:cNvSpPr/>
          <p:nvPr/>
        </p:nvSpPr>
        <p:spPr>
          <a:xfrm>
            <a:off x="1444421" y="3345603"/>
            <a:ext cx="2094172" cy="1677086"/>
          </a:xfrm>
          <a:prstGeom prst="rect">
            <a:avLst/>
          </a:prstGeom>
          <a:noFill/>
          <a:ln w="38100">
            <a:solidFill>
              <a:srgbClr val="5A1F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1343E96-F10A-4865-BD93-DF5015D7A55D}"/>
              </a:ext>
            </a:extLst>
          </p:cNvPr>
          <p:cNvSpPr txBox="1"/>
          <p:nvPr/>
        </p:nvSpPr>
        <p:spPr>
          <a:xfrm>
            <a:off x="9818608" y="916171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32F0C68-B897-4266-8646-B840CB46CBAF}"/>
              </a:ext>
            </a:extLst>
          </p:cNvPr>
          <p:cNvSpPr/>
          <p:nvPr/>
        </p:nvSpPr>
        <p:spPr>
          <a:xfrm>
            <a:off x="2521317" y="2907637"/>
            <a:ext cx="276901" cy="289461"/>
          </a:xfrm>
          <a:prstGeom prst="rect">
            <a:avLst/>
          </a:prstGeom>
          <a:noFill/>
          <a:ln w="38100">
            <a:solidFill>
              <a:srgbClr val="5A1F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2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26">
            <a:extLst>
              <a:ext uri="{FF2B5EF4-FFF2-40B4-BE49-F238E27FC236}">
                <a16:creationId xmlns:a16="http://schemas.microsoft.com/office/drawing/2014/main" id="{A33E694C-0AF8-40C1-9341-1C239CE55445}"/>
              </a:ext>
            </a:extLst>
          </p:cNvPr>
          <p:cNvSpPr/>
          <p:nvPr/>
        </p:nvSpPr>
        <p:spPr>
          <a:xfrm>
            <a:off x="3141554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51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78" name="Group 7">
            <a:extLst>
              <a:ext uri="{FF2B5EF4-FFF2-40B4-BE49-F238E27FC236}">
                <a16:creationId xmlns:a16="http://schemas.microsoft.com/office/drawing/2014/main" id="{69E52776-19DF-48F8-855C-CC6082FE605B}"/>
              </a:ext>
            </a:extLst>
          </p:cNvPr>
          <p:cNvGrpSpPr/>
          <p:nvPr/>
        </p:nvGrpSpPr>
        <p:grpSpPr>
          <a:xfrm>
            <a:off x="158662" y="2176234"/>
            <a:ext cx="12318847" cy="3900403"/>
            <a:chOff x="228244" y="2108408"/>
            <a:chExt cx="5442003" cy="3694109"/>
          </a:xfrm>
        </p:grpSpPr>
        <p:sp>
          <p:nvSpPr>
            <p:cNvPr id="79" name="Rectangle: Rounded Corners 92">
              <a:extLst>
                <a:ext uri="{FF2B5EF4-FFF2-40B4-BE49-F238E27FC236}">
                  <a16:creationId xmlns:a16="http://schemas.microsoft.com/office/drawing/2014/main" id="{38A59405-71DD-49E8-BED0-4DAF938DFD0D}"/>
                </a:ext>
              </a:extLst>
            </p:cNvPr>
            <p:cNvSpPr/>
            <p:nvPr/>
          </p:nvSpPr>
          <p:spPr>
            <a:xfrm>
              <a:off x="228244" y="2108408"/>
              <a:ext cx="5053698" cy="3694109"/>
            </a:xfrm>
            <a:prstGeom prst="roundRect">
              <a:avLst>
                <a:gd name="adj" fmla="val 2859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99000" sy="99000" algn="c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128">
              <a:extLst>
                <a:ext uri="{FF2B5EF4-FFF2-40B4-BE49-F238E27FC236}">
                  <a16:creationId xmlns:a16="http://schemas.microsoft.com/office/drawing/2014/main" id="{B9873867-E366-44A1-A61F-2E734CA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85" y="2774248"/>
              <a:ext cx="442776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0C22F76-FB49-435A-A9D2-E74CA77DCCA3}"/>
                </a:ext>
              </a:extLst>
            </p:cNvPr>
            <p:cNvSpPr txBox="1"/>
            <p:nvPr/>
          </p:nvSpPr>
          <p:spPr>
            <a:xfrm>
              <a:off x="1167017" y="2421710"/>
              <a:ext cx="2278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accent3"/>
                </a:solidFill>
                <a:latin typeface="Montserrat" panose="00000500000000000000" pitchFamily="50" charset="0"/>
                <a:cs typeface="Catamaran Bold" panose="00000800000000000000" pitchFamily="2" charset="0"/>
              </a:endParaRPr>
            </a:p>
          </p:txBody>
        </p:sp>
      </p:grpSp>
      <p:sp>
        <p:nvSpPr>
          <p:cNvPr id="10" name="Freeform: Shape 27">
            <a:extLst>
              <a:ext uri="{FF2B5EF4-FFF2-40B4-BE49-F238E27FC236}">
                <a16:creationId xmlns:a16="http://schemas.microsoft.com/office/drawing/2014/main" id="{6311B9B4-C7E1-4DFD-A832-569EAB2540DE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FB8F-52DB-40A4-AB94-D411490FEF94}"/>
              </a:ext>
            </a:extLst>
          </p:cNvPr>
          <p:cNvSpPr txBox="1"/>
          <p:nvPr/>
        </p:nvSpPr>
        <p:spPr>
          <a:xfrm>
            <a:off x="365947" y="832771"/>
            <a:ext cx="285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 </a:t>
            </a:r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차종 분류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6EE383D0-3BAC-4D0F-92FD-6354953CB8FA}"/>
              </a:ext>
            </a:extLst>
          </p:cNvPr>
          <p:cNvSpPr/>
          <p:nvPr/>
        </p:nvSpPr>
        <p:spPr>
          <a:xfrm>
            <a:off x="515172" y="584806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F6A322C6-0093-477B-AE93-1473EDBA9ADB}"/>
              </a:ext>
            </a:extLst>
          </p:cNvPr>
          <p:cNvSpPr/>
          <p:nvPr/>
        </p:nvSpPr>
        <p:spPr>
          <a:xfrm>
            <a:off x="515172" y="2425969"/>
            <a:ext cx="702754" cy="690248"/>
          </a:xfrm>
          <a:prstGeom prst="ellipse">
            <a:avLst/>
          </a:prstGeom>
          <a:solidFill>
            <a:srgbClr val="5A1F9D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7062F9AD-3D43-409A-8B13-E483A416D87E}"/>
              </a:ext>
            </a:extLst>
          </p:cNvPr>
          <p:cNvSpPr/>
          <p:nvPr/>
        </p:nvSpPr>
        <p:spPr>
          <a:xfrm>
            <a:off x="515172" y="5043523"/>
            <a:ext cx="702754" cy="690248"/>
          </a:xfrm>
          <a:prstGeom prst="ellipse">
            <a:avLst/>
          </a:prstGeom>
          <a:solidFill>
            <a:srgbClr val="5A1F9D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6F00A4-25D3-46CC-BADD-DABA77491D75}"/>
              </a:ext>
            </a:extLst>
          </p:cNvPr>
          <p:cNvSpPr/>
          <p:nvPr/>
        </p:nvSpPr>
        <p:spPr>
          <a:xfrm>
            <a:off x="515172" y="3766904"/>
            <a:ext cx="702754" cy="690248"/>
          </a:xfrm>
          <a:prstGeom prst="ellipse">
            <a:avLst/>
          </a:prstGeom>
          <a:solidFill>
            <a:srgbClr val="5A1F9D"/>
          </a:solidFill>
          <a:ln w="127000">
            <a:solidFill>
              <a:schemeClr val="bg2">
                <a:alpha val="50000"/>
              </a:schemeClr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5" name="Graphic 2">
            <a:extLst>
              <a:ext uri="{FF2B5EF4-FFF2-40B4-BE49-F238E27FC236}">
                <a16:creationId xmlns:a16="http://schemas.microsoft.com/office/drawing/2014/main" id="{46794FE0-64F5-4240-88E8-5C9881D948D1}"/>
              </a:ext>
            </a:extLst>
          </p:cNvPr>
          <p:cNvGrpSpPr>
            <a:grpSpLocks noChangeAspect="1"/>
          </p:cNvGrpSpPr>
          <p:nvPr/>
        </p:nvGrpSpPr>
        <p:grpSpPr>
          <a:xfrm>
            <a:off x="707879" y="2615163"/>
            <a:ext cx="311250" cy="311280"/>
            <a:chOff x="2435197" y="1939754"/>
            <a:chExt cx="640874" cy="640936"/>
          </a:xfrm>
          <a:solidFill>
            <a:schemeClr val="bg1"/>
          </a:solidFill>
        </p:grpSpPr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3DA23011-D086-4D2B-B414-BBF6D8BA3D66}"/>
                </a:ext>
              </a:extLst>
            </p:cNvPr>
            <p:cNvGrpSpPr/>
            <p:nvPr/>
          </p:nvGrpSpPr>
          <p:grpSpPr>
            <a:xfrm>
              <a:off x="2435197" y="1939754"/>
              <a:ext cx="640874" cy="640936"/>
              <a:chOff x="2435197" y="1939754"/>
              <a:chExt cx="640874" cy="640936"/>
            </a:xfrm>
            <a:grp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900DACE-949B-449D-B55A-5F3B1C04D7F3}"/>
                  </a:ext>
                </a:extLst>
              </p:cNvPr>
              <p:cNvSpPr/>
              <p:nvPr/>
            </p:nvSpPr>
            <p:spPr>
              <a:xfrm>
                <a:off x="2496262" y="2399738"/>
                <a:ext cx="119887" cy="119887"/>
              </a:xfrm>
              <a:custGeom>
                <a:avLst/>
                <a:gdLst>
                  <a:gd name="connsiteX0" fmla="*/ 109918 w 119887"/>
                  <a:gd name="connsiteY0" fmla="*/ 49974 h 119887"/>
                  <a:gd name="connsiteX1" fmla="*/ 69914 w 119887"/>
                  <a:gd name="connsiteY1" fmla="*/ 49974 h 119887"/>
                  <a:gd name="connsiteX2" fmla="*/ 69914 w 119887"/>
                  <a:gd name="connsiteY2" fmla="*/ 9970 h 119887"/>
                  <a:gd name="connsiteX3" fmla="*/ 59944 w 119887"/>
                  <a:gd name="connsiteY3" fmla="*/ 0 h 119887"/>
                  <a:gd name="connsiteX4" fmla="*/ 49974 w 119887"/>
                  <a:gd name="connsiteY4" fmla="*/ 9970 h 119887"/>
                  <a:gd name="connsiteX5" fmla="*/ 49974 w 119887"/>
                  <a:gd name="connsiteY5" fmla="*/ 49974 h 119887"/>
                  <a:gd name="connsiteX6" fmla="*/ 9970 w 119887"/>
                  <a:gd name="connsiteY6" fmla="*/ 49974 h 119887"/>
                  <a:gd name="connsiteX7" fmla="*/ 0 w 119887"/>
                  <a:gd name="connsiteY7" fmla="*/ 59944 h 119887"/>
                  <a:gd name="connsiteX8" fmla="*/ 9970 w 119887"/>
                  <a:gd name="connsiteY8" fmla="*/ 69914 h 119887"/>
                  <a:gd name="connsiteX9" fmla="*/ 49974 w 119887"/>
                  <a:gd name="connsiteY9" fmla="*/ 69914 h 119887"/>
                  <a:gd name="connsiteX10" fmla="*/ 49974 w 119887"/>
                  <a:gd name="connsiteY10" fmla="*/ 109917 h 119887"/>
                  <a:gd name="connsiteX11" fmla="*/ 59944 w 119887"/>
                  <a:gd name="connsiteY11" fmla="*/ 119887 h 119887"/>
                  <a:gd name="connsiteX12" fmla="*/ 69914 w 119887"/>
                  <a:gd name="connsiteY12" fmla="*/ 109917 h 119887"/>
                  <a:gd name="connsiteX13" fmla="*/ 69914 w 119887"/>
                  <a:gd name="connsiteY13" fmla="*/ 69914 h 119887"/>
                  <a:gd name="connsiteX14" fmla="*/ 109918 w 119887"/>
                  <a:gd name="connsiteY14" fmla="*/ 69914 h 119887"/>
                  <a:gd name="connsiteX15" fmla="*/ 119887 w 119887"/>
                  <a:gd name="connsiteY15" fmla="*/ 59944 h 119887"/>
                  <a:gd name="connsiteX16" fmla="*/ 109918 w 119887"/>
                  <a:gd name="connsiteY16" fmla="*/ 49974 h 119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9887" h="119887">
                    <a:moveTo>
                      <a:pt x="109918" y="49974"/>
                    </a:moveTo>
                    <a:lnTo>
                      <a:pt x="69914" y="49974"/>
                    </a:lnTo>
                    <a:lnTo>
                      <a:pt x="69914" y="9970"/>
                    </a:lnTo>
                    <a:cubicBezTo>
                      <a:pt x="69914" y="3988"/>
                      <a:pt x="65926" y="0"/>
                      <a:pt x="59944" y="0"/>
                    </a:cubicBezTo>
                    <a:cubicBezTo>
                      <a:pt x="53962" y="0"/>
                      <a:pt x="49974" y="3988"/>
                      <a:pt x="49974" y="9970"/>
                    </a:cubicBezTo>
                    <a:lnTo>
                      <a:pt x="49974" y="49974"/>
                    </a:lnTo>
                    <a:lnTo>
                      <a:pt x="9970" y="49974"/>
                    </a:lnTo>
                    <a:cubicBezTo>
                      <a:pt x="3988" y="49974"/>
                      <a:pt x="0" y="53962"/>
                      <a:pt x="0" y="59944"/>
                    </a:cubicBezTo>
                    <a:cubicBezTo>
                      <a:pt x="0" y="65926"/>
                      <a:pt x="3988" y="69914"/>
                      <a:pt x="9970" y="69914"/>
                    </a:cubicBezTo>
                    <a:lnTo>
                      <a:pt x="49974" y="69914"/>
                    </a:lnTo>
                    <a:lnTo>
                      <a:pt x="49974" y="109917"/>
                    </a:lnTo>
                    <a:cubicBezTo>
                      <a:pt x="49974" y="115899"/>
                      <a:pt x="53962" y="119887"/>
                      <a:pt x="59944" y="119887"/>
                    </a:cubicBezTo>
                    <a:cubicBezTo>
                      <a:pt x="65926" y="119887"/>
                      <a:pt x="69914" y="115899"/>
                      <a:pt x="69914" y="109917"/>
                    </a:cubicBezTo>
                    <a:lnTo>
                      <a:pt x="69914" y="69914"/>
                    </a:lnTo>
                    <a:lnTo>
                      <a:pt x="109918" y="69914"/>
                    </a:lnTo>
                    <a:cubicBezTo>
                      <a:pt x="115899" y="69914"/>
                      <a:pt x="119887" y="65926"/>
                      <a:pt x="119887" y="59944"/>
                    </a:cubicBezTo>
                    <a:cubicBezTo>
                      <a:pt x="119887" y="53962"/>
                      <a:pt x="115899" y="49974"/>
                      <a:pt x="109918" y="49974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0948E42-5BCF-41CD-9009-5E634400D7F5}"/>
                  </a:ext>
                </a:extLst>
              </p:cNvPr>
              <p:cNvSpPr/>
              <p:nvPr/>
            </p:nvSpPr>
            <p:spPr>
              <a:xfrm>
                <a:off x="2435197" y="2338672"/>
                <a:ext cx="242018" cy="242017"/>
              </a:xfrm>
              <a:custGeom>
                <a:avLst/>
                <a:gdLst>
                  <a:gd name="connsiteX0" fmla="*/ 121009 w 242018"/>
                  <a:gd name="connsiteY0" fmla="*/ 0 h 242017"/>
                  <a:gd name="connsiteX1" fmla="*/ 0 w 242018"/>
                  <a:gd name="connsiteY1" fmla="*/ 121009 h 242017"/>
                  <a:gd name="connsiteX2" fmla="*/ 121009 w 242018"/>
                  <a:gd name="connsiteY2" fmla="*/ 242018 h 242017"/>
                  <a:gd name="connsiteX3" fmla="*/ 242018 w 242018"/>
                  <a:gd name="connsiteY3" fmla="*/ 121009 h 242017"/>
                  <a:gd name="connsiteX4" fmla="*/ 121009 w 242018"/>
                  <a:gd name="connsiteY4" fmla="*/ 0 h 242017"/>
                  <a:gd name="connsiteX5" fmla="*/ 121009 w 242018"/>
                  <a:gd name="connsiteY5" fmla="*/ 222016 h 242017"/>
                  <a:gd name="connsiteX6" fmla="*/ 20002 w 242018"/>
                  <a:gd name="connsiteY6" fmla="*/ 121009 h 242017"/>
                  <a:gd name="connsiteX7" fmla="*/ 121009 w 242018"/>
                  <a:gd name="connsiteY7" fmla="*/ 20002 h 242017"/>
                  <a:gd name="connsiteX8" fmla="*/ 222016 w 242018"/>
                  <a:gd name="connsiteY8" fmla="*/ 121009 h 242017"/>
                  <a:gd name="connsiteX9" fmla="*/ 121009 w 242018"/>
                  <a:gd name="connsiteY9" fmla="*/ 222016 h 2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2018" h="242017">
                    <a:moveTo>
                      <a:pt x="121009" y="0"/>
                    </a:moveTo>
                    <a:cubicBezTo>
                      <a:pt x="54024" y="0"/>
                      <a:pt x="0" y="54024"/>
                      <a:pt x="0" y="121009"/>
                    </a:cubicBezTo>
                    <a:cubicBezTo>
                      <a:pt x="0" y="187994"/>
                      <a:pt x="54024" y="242018"/>
                      <a:pt x="121009" y="242018"/>
                    </a:cubicBezTo>
                    <a:cubicBezTo>
                      <a:pt x="187994" y="242018"/>
                      <a:pt x="242018" y="187994"/>
                      <a:pt x="242018" y="121009"/>
                    </a:cubicBezTo>
                    <a:cubicBezTo>
                      <a:pt x="241956" y="54024"/>
                      <a:pt x="187994" y="0"/>
                      <a:pt x="121009" y="0"/>
                    </a:cubicBezTo>
                    <a:close/>
                    <a:moveTo>
                      <a:pt x="121009" y="222016"/>
                    </a:moveTo>
                    <a:cubicBezTo>
                      <a:pt x="64991" y="222016"/>
                      <a:pt x="20002" y="177027"/>
                      <a:pt x="20002" y="121009"/>
                    </a:cubicBezTo>
                    <a:cubicBezTo>
                      <a:pt x="20002" y="64991"/>
                      <a:pt x="64991" y="20002"/>
                      <a:pt x="121009" y="20002"/>
                    </a:cubicBezTo>
                    <a:cubicBezTo>
                      <a:pt x="177027" y="20002"/>
                      <a:pt x="222016" y="64991"/>
                      <a:pt x="222016" y="121009"/>
                    </a:cubicBezTo>
                    <a:cubicBezTo>
                      <a:pt x="221954" y="177027"/>
                      <a:pt x="176965" y="222016"/>
                      <a:pt x="121009" y="22201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F7E4C9-EE68-4154-985D-4144CE20F66D}"/>
                  </a:ext>
                </a:extLst>
              </p:cNvPr>
              <p:cNvSpPr/>
              <p:nvPr/>
            </p:nvSpPr>
            <p:spPr>
              <a:xfrm>
                <a:off x="2746193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383568-9CAB-410A-95BE-6FEBE01BD8FE}"/>
                  </a:ext>
                </a:extLst>
              </p:cNvPr>
              <p:cNvSpPr/>
              <p:nvPr/>
            </p:nvSpPr>
            <p:spPr>
              <a:xfrm>
                <a:off x="2786197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52BF319-D13B-4423-8CC0-06F1368C1B4E}"/>
                  </a:ext>
                </a:extLst>
              </p:cNvPr>
              <p:cNvSpPr/>
              <p:nvPr/>
            </p:nvSpPr>
            <p:spPr>
              <a:xfrm>
                <a:off x="2706189" y="240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843D59C-AC47-429F-8543-C80D6A05F413}"/>
                  </a:ext>
                </a:extLst>
              </p:cNvPr>
              <p:cNvSpPr/>
              <p:nvPr/>
            </p:nvSpPr>
            <p:spPr>
              <a:xfrm>
                <a:off x="2926211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A76F802-C031-48D2-BF90-B7F1DC8CADE7}"/>
                  </a:ext>
                </a:extLst>
              </p:cNvPr>
              <p:cNvSpPr/>
              <p:nvPr/>
            </p:nvSpPr>
            <p:spPr>
              <a:xfrm>
                <a:off x="2966215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61D8C08-7212-4201-BB7C-155A9B04E08C}"/>
                  </a:ext>
                </a:extLst>
              </p:cNvPr>
              <p:cNvSpPr/>
              <p:nvPr/>
            </p:nvSpPr>
            <p:spPr>
              <a:xfrm>
                <a:off x="2886207" y="2099770"/>
                <a:ext cx="29909" cy="19939"/>
              </a:xfrm>
              <a:custGeom>
                <a:avLst/>
                <a:gdLst>
                  <a:gd name="connsiteX0" fmla="*/ 19940 w 29909"/>
                  <a:gd name="connsiteY0" fmla="*/ 19940 h 19939"/>
                  <a:gd name="connsiteX1" fmla="*/ 29910 w 29909"/>
                  <a:gd name="connsiteY1" fmla="*/ 9970 h 19939"/>
                  <a:gd name="connsiteX2" fmla="*/ 19940 w 29909"/>
                  <a:gd name="connsiteY2" fmla="*/ 0 h 19939"/>
                  <a:gd name="connsiteX3" fmla="*/ 9970 w 29909"/>
                  <a:gd name="connsiteY3" fmla="*/ 0 h 19939"/>
                  <a:gd name="connsiteX4" fmla="*/ 0 w 29909"/>
                  <a:gd name="connsiteY4" fmla="*/ 9970 h 19939"/>
                  <a:gd name="connsiteX5" fmla="*/ 9970 w 29909"/>
                  <a:gd name="connsiteY5" fmla="*/ 19940 h 19939"/>
                  <a:gd name="connsiteX6" fmla="*/ 19940 w 29909"/>
                  <a:gd name="connsiteY6" fmla="*/ 1994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9" h="19939">
                    <a:moveTo>
                      <a:pt x="19940" y="19940"/>
                    </a:moveTo>
                    <a:cubicBezTo>
                      <a:pt x="25922" y="19940"/>
                      <a:pt x="29910" y="15952"/>
                      <a:pt x="29910" y="9970"/>
                    </a:cubicBezTo>
                    <a:cubicBezTo>
                      <a:pt x="29910" y="3988"/>
                      <a:pt x="25922" y="0"/>
                      <a:pt x="19940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19940" y="1994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39E9705-20A9-4924-AE3C-BF2FA5217DBC}"/>
                  </a:ext>
                </a:extLst>
              </p:cNvPr>
              <p:cNvSpPr/>
              <p:nvPr/>
            </p:nvSpPr>
            <p:spPr>
              <a:xfrm>
                <a:off x="2666185" y="2059766"/>
                <a:ext cx="409886" cy="409760"/>
              </a:xfrm>
              <a:custGeom>
                <a:avLst/>
                <a:gdLst>
                  <a:gd name="connsiteX0" fmla="*/ 399915 w 409886"/>
                  <a:gd name="connsiteY0" fmla="*/ 119950 h 409760"/>
                  <a:gd name="connsiteX1" fmla="*/ 369944 w 409886"/>
                  <a:gd name="connsiteY1" fmla="*/ 119950 h 409760"/>
                  <a:gd name="connsiteX2" fmla="*/ 369944 w 409886"/>
                  <a:gd name="connsiteY2" fmla="*/ 9970 h 409760"/>
                  <a:gd name="connsiteX3" fmla="*/ 359974 w 409886"/>
                  <a:gd name="connsiteY3" fmla="*/ 0 h 409760"/>
                  <a:gd name="connsiteX4" fmla="*/ 9970 w 409886"/>
                  <a:gd name="connsiteY4" fmla="*/ 0 h 409760"/>
                  <a:gd name="connsiteX5" fmla="*/ 0 w 409886"/>
                  <a:gd name="connsiteY5" fmla="*/ 9970 h 409760"/>
                  <a:gd name="connsiteX6" fmla="*/ 9970 w 409886"/>
                  <a:gd name="connsiteY6" fmla="*/ 19940 h 409760"/>
                  <a:gd name="connsiteX7" fmla="*/ 349942 w 409886"/>
                  <a:gd name="connsiteY7" fmla="*/ 19940 h 409760"/>
                  <a:gd name="connsiteX8" fmla="*/ 349942 w 409886"/>
                  <a:gd name="connsiteY8" fmla="*/ 119950 h 409760"/>
                  <a:gd name="connsiteX9" fmla="*/ 239962 w 409886"/>
                  <a:gd name="connsiteY9" fmla="*/ 119950 h 409760"/>
                  <a:gd name="connsiteX10" fmla="*/ 229992 w 409886"/>
                  <a:gd name="connsiteY10" fmla="*/ 129920 h 409760"/>
                  <a:gd name="connsiteX11" fmla="*/ 229992 w 409886"/>
                  <a:gd name="connsiteY11" fmla="*/ 269871 h 409760"/>
                  <a:gd name="connsiteX12" fmla="*/ 239962 w 409886"/>
                  <a:gd name="connsiteY12" fmla="*/ 279841 h 409760"/>
                  <a:gd name="connsiteX13" fmla="*/ 349942 w 409886"/>
                  <a:gd name="connsiteY13" fmla="*/ 279841 h 409760"/>
                  <a:gd name="connsiteX14" fmla="*/ 349942 w 409886"/>
                  <a:gd name="connsiteY14" fmla="*/ 389821 h 409760"/>
                  <a:gd name="connsiteX15" fmla="*/ 40004 w 409886"/>
                  <a:gd name="connsiteY15" fmla="*/ 389821 h 409760"/>
                  <a:gd name="connsiteX16" fmla="*/ 30034 w 409886"/>
                  <a:gd name="connsiteY16" fmla="*/ 399791 h 409760"/>
                  <a:gd name="connsiteX17" fmla="*/ 40004 w 409886"/>
                  <a:gd name="connsiteY17" fmla="*/ 409761 h 409760"/>
                  <a:gd name="connsiteX18" fmla="*/ 359974 w 409886"/>
                  <a:gd name="connsiteY18" fmla="*/ 409761 h 409760"/>
                  <a:gd name="connsiteX19" fmla="*/ 369944 w 409886"/>
                  <a:gd name="connsiteY19" fmla="*/ 399791 h 409760"/>
                  <a:gd name="connsiteX20" fmla="*/ 369944 w 409886"/>
                  <a:gd name="connsiteY20" fmla="*/ 279779 h 409760"/>
                  <a:gd name="connsiteX21" fmla="*/ 399915 w 409886"/>
                  <a:gd name="connsiteY21" fmla="*/ 279779 h 409760"/>
                  <a:gd name="connsiteX22" fmla="*/ 409885 w 409886"/>
                  <a:gd name="connsiteY22" fmla="*/ 269809 h 409760"/>
                  <a:gd name="connsiteX23" fmla="*/ 409885 w 409886"/>
                  <a:gd name="connsiteY23" fmla="*/ 129857 h 409760"/>
                  <a:gd name="connsiteX24" fmla="*/ 399915 w 409886"/>
                  <a:gd name="connsiteY24" fmla="*/ 119950 h 409760"/>
                  <a:gd name="connsiteX25" fmla="*/ 389946 w 409886"/>
                  <a:gd name="connsiteY25" fmla="*/ 259964 h 409760"/>
                  <a:gd name="connsiteX26" fmla="*/ 249932 w 409886"/>
                  <a:gd name="connsiteY26" fmla="*/ 259964 h 409760"/>
                  <a:gd name="connsiteX27" fmla="*/ 249932 w 409886"/>
                  <a:gd name="connsiteY27" fmla="*/ 139952 h 409760"/>
                  <a:gd name="connsiteX28" fmla="*/ 389883 w 409886"/>
                  <a:gd name="connsiteY28" fmla="*/ 139952 h 409760"/>
                  <a:gd name="connsiteX29" fmla="*/ 389883 w 409886"/>
                  <a:gd name="connsiteY29" fmla="*/ 259964 h 409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09886" h="409760">
                    <a:moveTo>
                      <a:pt x="399915" y="119950"/>
                    </a:moveTo>
                    <a:lnTo>
                      <a:pt x="369944" y="119950"/>
                    </a:lnTo>
                    <a:lnTo>
                      <a:pt x="369944" y="9970"/>
                    </a:lnTo>
                    <a:cubicBezTo>
                      <a:pt x="369944" y="3988"/>
                      <a:pt x="365956" y="0"/>
                      <a:pt x="359974" y="0"/>
                    </a:cubicBezTo>
                    <a:lnTo>
                      <a:pt x="9970" y="0"/>
                    </a:ln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349942" y="19940"/>
                    </a:lnTo>
                    <a:lnTo>
                      <a:pt x="349942" y="119950"/>
                    </a:lnTo>
                    <a:lnTo>
                      <a:pt x="239962" y="119950"/>
                    </a:lnTo>
                    <a:cubicBezTo>
                      <a:pt x="233980" y="119950"/>
                      <a:pt x="229992" y="123938"/>
                      <a:pt x="229992" y="129920"/>
                    </a:cubicBezTo>
                    <a:lnTo>
                      <a:pt x="229992" y="269871"/>
                    </a:lnTo>
                    <a:cubicBezTo>
                      <a:pt x="229992" y="275853"/>
                      <a:pt x="233980" y="279841"/>
                      <a:pt x="239962" y="279841"/>
                    </a:cubicBezTo>
                    <a:lnTo>
                      <a:pt x="349942" y="279841"/>
                    </a:lnTo>
                    <a:lnTo>
                      <a:pt x="349942" y="389821"/>
                    </a:lnTo>
                    <a:lnTo>
                      <a:pt x="40004" y="389821"/>
                    </a:lnTo>
                    <a:cubicBezTo>
                      <a:pt x="34022" y="389821"/>
                      <a:pt x="30034" y="393809"/>
                      <a:pt x="30034" y="399791"/>
                    </a:cubicBezTo>
                    <a:cubicBezTo>
                      <a:pt x="30034" y="405773"/>
                      <a:pt x="34022" y="409761"/>
                      <a:pt x="40004" y="409761"/>
                    </a:cubicBezTo>
                    <a:lnTo>
                      <a:pt x="359974" y="409761"/>
                    </a:lnTo>
                    <a:cubicBezTo>
                      <a:pt x="365956" y="409761"/>
                      <a:pt x="369944" y="405773"/>
                      <a:pt x="369944" y="399791"/>
                    </a:cubicBezTo>
                    <a:lnTo>
                      <a:pt x="369944" y="279779"/>
                    </a:lnTo>
                    <a:lnTo>
                      <a:pt x="399915" y="279779"/>
                    </a:lnTo>
                    <a:cubicBezTo>
                      <a:pt x="405897" y="279779"/>
                      <a:pt x="409885" y="275791"/>
                      <a:pt x="409885" y="269809"/>
                    </a:cubicBezTo>
                    <a:lnTo>
                      <a:pt x="409885" y="129857"/>
                    </a:lnTo>
                    <a:cubicBezTo>
                      <a:pt x="409948" y="123938"/>
                      <a:pt x="405960" y="119950"/>
                      <a:pt x="399915" y="119950"/>
                    </a:cubicBezTo>
                    <a:close/>
                    <a:moveTo>
                      <a:pt x="389946" y="259964"/>
                    </a:moveTo>
                    <a:lnTo>
                      <a:pt x="249932" y="259964"/>
                    </a:lnTo>
                    <a:lnTo>
                      <a:pt x="249932" y="139952"/>
                    </a:lnTo>
                    <a:lnTo>
                      <a:pt x="389883" y="139952"/>
                    </a:lnTo>
                    <a:lnTo>
                      <a:pt x="389883" y="259964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5F065A-B150-4F8B-B0D9-27D58DE09FF9}"/>
                  </a:ext>
                </a:extLst>
              </p:cNvPr>
              <p:cNvSpPr/>
              <p:nvPr/>
            </p:nvSpPr>
            <p:spPr>
              <a:xfrm>
                <a:off x="2606179" y="2059766"/>
                <a:ext cx="39941" cy="19939"/>
              </a:xfrm>
              <a:custGeom>
                <a:avLst/>
                <a:gdLst>
                  <a:gd name="connsiteX0" fmla="*/ 9970 w 39941"/>
                  <a:gd name="connsiteY0" fmla="*/ 0 h 19939"/>
                  <a:gd name="connsiteX1" fmla="*/ 0 w 39941"/>
                  <a:gd name="connsiteY1" fmla="*/ 9970 h 19939"/>
                  <a:gd name="connsiteX2" fmla="*/ 9970 w 39941"/>
                  <a:gd name="connsiteY2" fmla="*/ 19940 h 19939"/>
                  <a:gd name="connsiteX3" fmla="*/ 29972 w 39941"/>
                  <a:gd name="connsiteY3" fmla="*/ 19940 h 19939"/>
                  <a:gd name="connsiteX4" fmla="*/ 39942 w 39941"/>
                  <a:gd name="connsiteY4" fmla="*/ 9970 h 19939"/>
                  <a:gd name="connsiteX5" fmla="*/ 29972 w 39941"/>
                  <a:gd name="connsiteY5" fmla="*/ 0 h 19939"/>
                  <a:gd name="connsiteX6" fmla="*/ 9970 w 39941"/>
                  <a:gd name="connsiteY6" fmla="*/ 0 h 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41" h="19939">
                    <a:moveTo>
                      <a:pt x="9970" y="0"/>
                    </a:moveTo>
                    <a:cubicBezTo>
                      <a:pt x="3988" y="0"/>
                      <a:pt x="0" y="3988"/>
                      <a:pt x="0" y="9970"/>
                    </a:cubicBezTo>
                    <a:cubicBezTo>
                      <a:pt x="0" y="15952"/>
                      <a:pt x="3988" y="19940"/>
                      <a:pt x="9970" y="19940"/>
                    </a:cubicBezTo>
                    <a:lnTo>
                      <a:pt x="29972" y="19940"/>
                    </a:lnTo>
                    <a:cubicBezTo>
                      <a:pt x="35954" y="19940"/>
                      <a:pt x="39942" y="15952"/>
                      <a:pt x="39942" y="9970"/>
                    </a:cubicBezTo>
                    <a:cubicBezTo>
                      <a:pt x="39942" y="3988"/>
                      <a:pt x="35954" y="0"/>
                      <a:pt x="29972" y="0"/>
                    </a:cubicBezTo>
                    <a:lnTo>
                      <a:pt x="9970" y="0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A1E6491-A96E-4DB0-8F0D-BF1F1D96F023}"/>
                  </a:ext>
                </a:extLst>
              </p:cNvPr>
              <p:cNvSpPr/>
              <p:nvPr/>
            </p:nvSpPr>
            <p:spPr>
              <a:xfrm>
                <a:off x="2486229" y="1939754"/>
                <a:ext cx="489831" cy="389945"/>
              </a:xfrm>
              <a:custGeom>
                <a:avLst/>
                <a:gdLst>
                  <a:gd name="connsiteX0" fmla="*/ 9971 w 489831"/>
                  <a:gd name="connsiteY0" fmla="*/ 389946 h 389945"/>
                  <a:gd name="connsiteX1" fmla="*/ 19940 w 489831"/>
                  <a:gd name="connsiteY1" fmla="*/ 379976 h 389945"/>
                  <a:gd name="connsiteX2" fmla="*/ 19940 w 489831"/>
                  <a:gd name="connsiteY2" fmla="*/ 140014 h 389945"/>
                  <a:gd name="connsiteX3" fmla="*/ 89916 w 489831"/>
                  <a:gd name="connsiteY3" fmla="*/ 140014 h 389945"/>
                  <a:gd name="connsiteX4" fmla="*/ 99886 w 489831"/>
                  <a:gd name="connsiteY4" fmla="*/ 130044 h 389945"/>
                  <a:gd name="connsiteX5" fmla="*/ 89916 w 489831"/>
                  <a:gd name="connsiteY5" fmla="*/ 120074 h 389945"/>
                  <a:gd name="connsiteX6" fmla="*/ 19940 w 489831"/>
                  <a:gd name="connsiteY6" fmla="*/ 120074 h 389945"/>
                  <a:gd name="connsiteX7" fmla="*/ 19940 w 489831"/>
                  <a:gd name="connsiteY7" fmla="*/ 98078 h 389945"/>
                  <a:gd name="connsiteX8" fmla="*/ 469892 w 489831"/>
                  <a:gd name="connsiteY8" fmla="*/ 21061 h 389945"/>
                  <a:gd name="connsiteX9" fmla="*/ 469892 w 489831"/>
                  <a:gd name="connsiteY9" fmla="*/ 90040 h 389945"/>
                  <a:gd name="connsiteX10" fmla="*/ 479862 w 489831"/>
                  <a:gd name="connsiteY10" fmla="*/ 100010 h 389945"/>
                  <a:gd name="connsiteX11" fmla="*/ 489832 w 489831"/>
                  <a:gd name="connsiteY11" fmla="*/ 90040 h 389945"/>
                  <a:gd name="connsiteX12" fmla="*/ 489832 w 489831"/>
                  <a:gd name="connsiteY12" fmla="*/ 9970 h 389945"/>
                  <a:gd name="connsiteX13" fmla="*/ 485844 w 489831"/>
                  <a:gd name="connsiteY13" fmla="*/ 1994 h 389945"/>
                  <a:gd name="connsiteX14" fmla="*/ 477868 w 489831"/>
                  <a:gd name="connsiteY14" fmla="*/ 0 h 389945"/>
                  <a:gd name="connsiteX15" fmla="*/ 7977 w 489831"/>
                  <a:gd name="connsiteY15" fmla="*/ 80008 h 389945"/>
                  <a:gd name="connsiteX16" fmla="*/ 1 w 489831"/>
                  <a:gd name="connsiteY16" fmla="*/ 89978 h 389945"/>
                  <a:gd name="connsiteX17" fmla="*/ 1 w 489831"/>
                  <a:gd name="connsiteY17" fmla="*/ 129982 h 389945"/>
                  <a:gd name="connsiteX18" fmla="*/ 1 w 489831"/>
                  <a:gd name="connsiteY18" fmla="*/ 379976 h 389945"/>
                  <a:gd name="connsiteX19" fmla="*/ 9971 w 489831"/>
                  <a:gd name="connsiteY19" fmla="*/ 389946 h 38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9831" h="389945">
                    <a:moveTo>
                      <a:pt x="9971" y="389946"/>
                    </a:moveTo>
                    <a:cubicBezTo>
                      <a:pt x="15952" y="389946"/>
                      <a:pt x="19940" y="385958"/>
                      <a:pt x="19940" y="379976"/>
                    </a:cubicBezTo>
                    <a:lnTo>
                      <a:pt x="19940" y="140014"/>
                    </a:lnTo>
                    <a:lnTo>
                      <a:pt x="89916" y="140014"/>
                    </a:lnTo>
                    <a:cubicBezTo>
                      <a:pt x="95898" y="140014"/>
                      <a:pt x="99886" y="136026"/>
                      <a:pt x="99886" y="130044"/>
                    </a:cubicBezTo>
                    <a:cubicBezTo>
                      <a:pt x="99886" y="124062"/>
                      <a:pt x="95898" y="120074"/>
                      <a:pt x="89916" y="120074"/>
                    </a:cubicBezTo>
                    <a:lnTo>
                      <a:pt x="19940" y="120074"/>
                    </a:lnTo>
                    <a:lnTo>
                      <a:pt x="19940" y="98078"/>
                    </a:lnTo>
                    <a:lnTo>
                      <a:pt x="469892" y="21061"/>
                    </a:lnTo>
                    <a:lnTo>
                      <a:pt x="469892" y="90040"/>
                    </a:lnTo>
                    <a:cubicBezTo>
                      <a:pt x="469892" y="96022"/>
                      <a:pt x="473880" y="100010"/>
                      <a:pt x="479862" y="100010"/>
                    </a:cubicBezTo>
                    <a:cubicBezTo>
                      <a:pt x="485844" y="100010"/>
                      <a:pt x="489832" y="96022"/>
                      <a:pt x="489832" y="90040"/>
                    </a:cubicBezTo>
                    <a:lnTo>
                      <a:pt x="489832" y="9970"/>
                    </a:lnTo>
                    <a:cubicBezTo>
                      <a:pt x="489832" y="6979"/>
                      <a:pt x="488835" y="3988"/>
                      <a:pt x="485844" y="1994"/>
                    </a:cubicBezTo>
                    <a:cubicBezTo>
                      <a:pt x="483850" y="0"/>
                      <a:pt x="480859" y="0"/>
                      <a:pt x="477868" y="0"/>
                    </a:cubicBezTo>
                    <a:lnTo>
                      <a:pt x="7977" y="80008"/>
                    </a:lnTo>
                    <a:cubicBezTo>
                      <a:pt x="3989" y="81005"/>
                      <a:pt x="1" y="84993"/>
                      <a:pt x="1" y="89978"/>
                    </a:cubicBezTo>
                    <a:lnTo>
                      <a:pt x="1" y="129982"/>
                    </a:lnTo>
                    <a:lnTo>
                      <a:pt x="1" y="379976"/>
                    </a:lnTo>
                    <a:cubicBezTo>
                      <a:pt x="-62" y="385958"/>
                      <a:pt x="3989" y="389946"/>
                      <a:pt x="9971" y="38994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612220F-A2FD-4642-8EC0-8D6DA55515B1}"/>
                  </a:ext>
                </a:extLst>
              </p:cNvPr>
              <p:cNvSpPr/>
              <p:nvPr/>
            </p:nvSpPr>
            <p:spPr>
              <a:xfrm>
                <a:off x="2956183" y="2229752"/>
                <a:ext cx="59943" cy="59943"/>
              </a:xfrm>
              <a:custGeom>
                <a:avLst/>
                <a:gdLst>
                  <a:gd name="connsiteX0" fmla="*/ 29972 w 59943"/>
                  <a:gd name="connsiteY0" fmla="*/ 59944 h 59943"/>
                  <a:gd name="connsiteX1" fmla="*/ 59944 w 59943"/>
                  <a:gd name="connsiteY1" fmla="*/ 29972 h 59943"/>
                  <a:gd name="connsiteX2" fmla="*/ 29972 w 59943"/>
                  <a:gd name="connsiteY2" fmla="*/ 0 h 59943"/>
                  <a:gd name="connsiteX3" fmla="*/ 0 w 59943"/>
                  <a:gd name="connsiteY3" fmla="*/ 29972 h 59943"/>
                  <a:gd name="connsiteX4" fmla="*/ 29972 w 59943"/>
                  <a:gd name="connsiteY4" fmla="*/ 59944 h 59943"/>
                  <a:gd name="connsiteX5" fmla="*/ 29972 w 59943"/>
                  <a:gd name="connsiteY5" fmla="*/ 19940 h 59943"/>
                  <a:gd name="connsiteX6" fmla="*/ 39942 w 59943"/>
                  <a:gd name="connsiteY6" fmla="*/ 29910 h 59943"/>
                  <a:gd name="connsiteX7" fmla="*/ 29972 w 59943"/>
                  <a:gd name="connsiteY7" fmla="*/ 39879 h 59943"/>
                  <a:gd name="connsiteX8" fmla="*/ 20002 w 59943"/>
                  <a:gd name="connsiteY8" fmla="*/ 29910 h 59943"/>
                  <a:gd name="connsiteX9" fmla="*/ 29972 w 59943"/>
                  <a:gd name="connsiteY9" fmla="*/ 19940 h 5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943" h="59943">
                    <a:moveTo>
                      <a:pt x="29972" y="59944"/>
                    </a:moveTo>
                    <a:cubicBezTo>
                      <a:pt x="46983" y="59944"/>
                      <a:pt x="59944" y="46921"/>
                      <a:pt x="59944" y="29972"/>
                    </a:cubicBezTo>
                    <a:cubicBezTo>
                      <a:pt x="59944" y="12961"/>
                      <a:pt x="46921" y="0"/>
                      <a:pt x="29972" y="0"/>
                    </a:cubicBezTo>
                    <a:cubicBezTo>
                      <a:pt x="13023" y="0"/>
                      <a:pt x="0" y="13023"/>
                      <a:pt x="0" y="29972"/>
                    </a:cubicBezTo>
                    <a:cubicBezTo>
                      <a:pt x="-62" y="46983"/>
                      <a:pt x="12961" y="59944"/>
                      <a:pt x="29972" y="59944"/>
                    </a:cubicBezTo>
                    <a:close/>
                    <a:moveTo>
                      <a:pt x="29972" y="19940"/>
                    </a:moveTo>
                    <a:cubicBezTo>
                      <a:pt x="35954" y="19940"/>
                      <a:pt x="39942" y="23928"/>
                      <a:pt x="39942" y="29910"/>
                    </a:cubicBezTo>
                    <a:cubicBezTo>
                      <a:pt x="39942" y="35892"/>
                      <a:pt x="35954" y="39879"/>
                      <a:pt x="29972" y="39879"/>
                    </a:cubicBezTo>
                    <a:cubicBezTo>
                      <a:pt x="23990" y="39879"/>
                      <a:pt x="20002" y="35892"/>
                      <a:pt x="20002" y="29910"/>
                    </a:cubicBezTo>
                    <a:cubicBezTo>
                      <a:pt x="20002" y="23928"/>
                      <a:pt x="23928" y="19940"/>
                      <a:pt x="29972" y="1994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9" name="Graphic 2">
            <a:extLst>
              <a:ext uri="{FF2B5EF4-FFF2-40B4-BE49-F238E27FC236}">
                <a16:creationId xmlns:a16="http://schemas.microsoft.com/office/drawing/2014/main" id="{1DEB58FB-491E-4711-9A04-88FE84F1D352}"/>
              </a:ext>
            </a:extLst>
          </p:cNvPr>
          <p:cNvGrpSpPr>
            <a:grpSpLocks noChangeAspect="1"/>
          </p:cNvGrpSpPr>
          <p:nvPr/>
        </p:nvGrpSpPr>
        <p:grpSpPr>
          <a:xfrm>
            <a:off x="710266" y="3957897"/>
            <a:ext cx="306478" cy="311280"/>
            <a:chOff x="2496206" y="2890012"/>
            <a:chExt cx="499934" cy="507769"/>
          </a:xfrm>
          <a:solidFill>
            <a:schemeClr val="bg1"/>
          </a:solidFill>
        </p:grpSpPr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B233ACE0-53FE-4946-87E3-DAB248212091}"/>
                </a:ext>
              </a:extLst>
            </p:cNvPr>
            <p:cNvGrpSpPr/>
            <p:nvPr/>
          </p:nvGrpSpPr>
          <p:grpSpPr>
            <a:xfrm>
              <a:off x="2496206" y="2890012"/>
              <a:ext cx="499934" cy="507769"/>
              <a:chOff x="2496206" y="2890012"/>
              <a:chExt cx="499934" cy="507769"/>
            </a:xfrm>
            <a:grp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94FB359-C745-4179-AE6E-D135B4C19D0F}"/>
                  </a:ext>
                </a:extLst>
              </p:cNvPr>
              <p:cNvSpPr/>
              <p:nvPr/>
            </p:nvSpPr>
            <p:spPr>
              <a:xfrm>
                <a:off x="2496206" y="2890012"/>
                <a:ext cx="414123" cy="414863"/>
              </a:xfrm>
              <a:custGeom>
                <a:avLst/>
                <a:gdLst>
                  <a:gd name="connsiteX0" fmla="*/ 310865 w 414123"/>
                  <a:gd name="connsiteY0" fmla="*/ 321957 h 414863"/>
                  <a:gd name="connsiteX1" fmla="*/ 316411 w 414123"/>
                  <a:gd name="connsiteY1" fmla="*/ 324325 h 414863"/>
                  <a:gd name="connsiteX2" fmla="*/ 321957 w 414123"/>
                  <a:gd name="connsiteY2" fmla="*/ 321957 h 414863"/>
                  <a:gd name="connsiteX3" fmla="*/ 321957 w 414123"/>
                  <a:gd name="connsiteY3" fmla="*/ 310866 h 414863"/>
                  <a:gd name="connsiteX4" fmla="*/ 283012 w 414123"/>
                  <a:gd name="connsiteY4" fmla="*/ 271921 h 414863"/>
                  <a:gd name="connsiteX5" fmla="*/ 317159 w 414123"/>
                  <a:gd name="connsiteY5" fmla="*/ 237774 h 414863"/>
                  <a:gd name="connsiteX6" fmla="*/ 406140 w 414123"/>
                  <a:gd name="connsiteY6" fmla="*/ 237774 h 414863"/>
                  <a:gd name="connsiteX7" fmla="*/ 413306 w 414123"/>
                  <a:gd name="connsiteY7" fmla="*/ 233038 h 414863"/>
                  <a:gd name="connsiteX8" fmla="*/ 411748 w 414123"/>
                  <a:gd name="connsiteY8" fmla="*/ 224315 h 414863"/>
                  <a:gd name="connsiteX9" fmla="*/ 328313 w 414123"/>
                  <a:gd name="connsiteY9" fmla="*/ 139322 h 414863"/>
                  <a:gd name="connsiteX10" fmla="*/ 324325 w 414123"/>
                  <a:gd name="connsiteY10" fmla="*/ 136954 h 414863"/>
                  <a:gd name="connsiteX11" fmla="*/ 244067 w 414123"/>
                  <a:gd name="connsiteY11" fmla="*/ 120254 h 414863"/>
                  <a:gd name="connsiteX12" fmla="*/ 141627 w 414123"/>
                  <a:gd name="connsiteY12" fmla="*/ 40807 h 414863"/>
                  <a:gd name="connsiteX13" fmla="*/ 140070 w 414123"/>
                  <a:gd name="connsiteY13" fmla="*/ 39997 h 414863"/>
                  <a:gd name="connsiteX14" fmla="*/ 10586 w 414123"/>
                  <a:gd name="connsiteY14" fmla="*/ 305 h 414863"/>
                  <a:gd name="connsiteX15" fmla="*/ 2673 w 414123"/>
                  <a:gd name="connsiteY15" fmla="*/ 2673 h 414863"/>
                  <a:gd name="connsiteX16" fmla="*/ 305 w 414123"/>
                  <a:gd name="connsiteY16" fmla="*/ 10586 h 414863"/>
                  <a:gd name="connsiteX17" fmla="*/ 39249 w 414123"/>
                  <a:gd name="connsiteY17" fmla="*/ 140070 h 414863"/>
                  <a:gd name="connsiteX18" fmla="*/ 40060 w 414123"/>
                  <a:gd name="connsiteY18" fmla="*/ 141627 h 414863"/>
                  <a:gd name="connsiteX19" fmla="*/ 119507 w 414123"/>
                  <a:gd name="connsiteY19" fmla="*/ 244068 h 414863"/>
                  <a:gd name="connsiteX20" fmla="*/ 136206 w 414123"/>
                  <a:gd name="connsiteY20" fmla="*/ 324325 h 414863"/>
                  <a:gd name="connsiteX21" fmla="*/ 138574 w 414123"/>
                  <a:gd name="connsiteY21" fmla="*/ 328313 h 414863"/>
                  <a:gd name="connsiteX22" fmla="*/ 224377 w 414123"/>
                  <a:gd name="connsiteY22" fmla="*/ 412496 h 414863"/>
                  <a:gd name="connsiteX23" fmla="*/ 229923 w 414123"/>
                  <a:gd name="connsiteY23" fmla="*/ 414863 h 414863"/>
                  <a:gd name="connsiteX24" fmla="*/ 233101 w 414123"/>
                  <a:gd name="connsiteY24" fmla="*/ 414053 h 414863"/>
                  <a:gd name="connsiteX25" fmla="*/ 237836 w 414123"/>
                  <a:gd name="connsiteY25" fmla="*/ 406887 h 414863"/>
                  <a:gd name="connsiteX26" fmla="*/ 237836 w 414123"/>
                  <a:gd name="connsiteY26" fmla="*/ 317097 h 414863"/>
                  <a:gd name="connsiteX27" fmla="*/ 271983 w 414123"/>
                  <a:gd name="connsiteY27" fmla="*/ 282950 h 414863"/>
                  <a:gd name="connsiteX28" fmla="*/ 310865 w 414123"/>
                  <a:gd name="connsiteY28" fmla="*/ 321957 h 414863"/>
                  <a:gd name="connsiteX29" fmla="*/ 318031 w 414123"/>
                  <a:gd name="connsiteY29" fmla="*/ 152781 h 414863"/>
                  <a:gd name="connsiteX30" fmla="*/ 387135 w 414123"/>
                  <a:gd name="connsiteY30" fmla="*/ 222695 h 414863"/>
                  <a:gd name="connsiteX31" fmla="*/ 322767 w 414123"/>
                  <a:gd name="connsiteY31" fmla="*/ 222695 h 414863"/>
                  <a:gd name="connsiteX32" fmla="*/ 322767 w 414123"/>
                  <a:gd name="connsiteY32" fmla="*/ 221884 h 414863"/>
                  <a:gd name="connsiteX33" fmla="*/ 262387 w 414123"/>
                  <a:gd name="connsiteY33" fmla="*/ 140879 h 414863"/>
                  <a:gd name="connsiteX34" fmla="*/ 318031 w 414123"/>
                  <a:gd name="connsiteY34" fmla="*/ 152781 h 414863"/>
                  <a:gd name="connsiteX35" fmla="*/ 20120 w 414123"/>
                  <a:gd name="connsiteY35" fmla="*/ 20120 h 414863"/>
                  <a:gd name="connsiteX36" fmla="*/ 122560 w 414123"/>
                  <a:gd name="connsiteY36" fmla="*/ 51089 h 414863"/>
                  <a:gd name="connsiteX37" fmla="*/ 51089 w 414123"/>
                  <a:gd name="connsiteY37" fmla="*/ 122560 h 414863"/>
                  <a:gd name="connsiteX38" fmla="*/ 20120 w 414123"/>
                  <a:gd name="connsiteY38" fmla="*/ 20120 h 414863"/>
                  <a:gd name="connsiteX39" fmla="*/ 221137 w 414123"/>
                  <a:gd name="connsiteY39" fmla="*/ 387882 h 414863"/>
                  <a:gd name="connsiteX40" fmla="*/ 152033 w 414123"/>
                  <a:gd name="connsiteY40" fmla="*/ 318779 h 414863"/>
                  <a:gd name="connsiteX41" fmla="*/ 140132 w 414123"/>
                  <a:gd name="connsiteY41" fmla="*/ 263197 h 414863"/>
                  <a:gd name="connsiteX42" fmla="*/ 221137 w 414123"/>
                  <a:gd name="connsiteY42" fmla="*/ 323577 h 414863"/>
                  <a:gd name="connsiteX43" fmla="*/ 221137 w 414123"/>
                  <a:gd name="connsiteY43" fmla="*/ 387882 h 414863"/>
                  <a:gd name="connsiteX44" fmla="*/ 221137 w 414123"/>
                  <a:gd name="connsiteY44" fmla="*/ 387882 h 414863"/>
                  <a:gd name="connsiteX45" fmla="*/ 225873 w 414123"/>
                  <a:gd name="connsiteY45" fmla="*/ 306877 h 414863"/>
                  <a:gd name="connsiteX46" fmla="*/ 134524 w 414123"/>
                  <a:gd name="connsiteY46" fmla="*/ 235406 h 414863"/>
                  <a:gd name="connsiteX47" fmla="*/ 129788 w 414123"/>
                  <a:gd name="connsiteY47" fmla="*/ 231418 h 414863"/>
                  <a:gd name="connsiteX48" fmla="*/ 57507 w 414123"/>
                  <a:gd name="connsiteY48" fmla="*/ 138512 h 414863"/>
                  <a:gd name="connsiteX49" fmla="*/ 138512 w 414123"/>
                  <a:gd name="connsiteY49" fmla="*/ 57507 h 414863"/>
                  <a:gd name="connsiteX50" fmla="*/ 231418 w 414123"/>
                  <a:gd name="connsiteY50" fmla="*/ 130598 h 414863"/>
                  <a:gd name="connsiteX51" fmla="*/ 235406 w 414123"/>
                  <a:gd name="connsiteY51" fmla="*/ 135334 h 414863"/>
                  <a:gd name="connsiteX52" fmla="*/ 306878 w 414123"/>
                  <a:gd name="connsiteY52" fmla="*/ 226683 h 414863"/>
                  <a:gd name="connsiteX53" fmla="*/ 271921 w 414123"/>
                  <a:gd name="connsiteY53" fmla="*/ 260829 h 414863"/>
                  <a:gd name="connsiteX54" fmla="*/ 226620 w 414123"/>
                  <a:gd name="connsiteY54" fmla="*/ 215529 h 414863"/>
                  <a:gd name="connsiteX55" fmla="*/ 215529 w 414123"/>
                  <a:gd name="connsiteY55" fmla="*/ 215529 h 414863"/>
                  <a:gd name="connsiteX56" fmla="*/ 215529 w 414123"/>
                  <a:gd name="connsiteY56" fmla="*/ 226620 h 414863"/>
                  <a:gd name="connsiteX57" fmla="*/ 260829 w 414123"/>
                  <a:gd name="connsiteY57" fmla="*/ 271921 h 414863"/>
                  <a:gd name="connsiteX58" fmla="*/ 225873 w 414123"/>
                  <a:gd name="connsiteY58" fmla="*/ 306877 h 41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414123" h="414863">
                    <a:moveTo>
                      <a:pt x="310865" y="321957"/>
                    </a:moveTo>
                    <a:cubicBezTo>
                      <a:pt x="312423" y="323515"/>
                      <a:pt x="314853" y="324325"/>
                      <a:pt x="316411" y="324325"/>
                    </a:cubicBezTo>
                    <a:cubicBezTo>
                      <a:pt x="317969" y="324325"/>
                      <a:pt x="320399" y="323515"/>
                      <a:pt x="321957" y="321957"/>
                    </a:cubicBezTo>
                    <a:cubicBezTo>
                      <a:pt x="325135" y="318779"/>
                      <a:pt x="325135" y="314043"/>
                      <a:pt x="321957" y="310866"/>
                    </a:cubicBezTo>
                    <a:lnTo>
                      <a:pt x="283012" y="271921"/>
                    </a:lnTo>
                    <a:lnTo>
                      <a:pt x="317159" y="237774"/>
                    </a:lnTo>
                    <a:lnTo>
                      <a:pt x="406140" y="237774"/>
                    </a:lnTo>
                    <a:cubicBezTo>
                      <a:pt x="409318" y="237774"/>
                      <a:pt x="412496" y="236216"/>
                      <a:pt x="413306" y="233038"/>
                    </a:cubicBezTo>
                    <a:cubicBezTo>
                      <a:pt x="414863" y="229861"/>
                      <a:pt x="414116" y="226683"/>
                      <a:pt x="411748" y="224315"/>
                    </a:cubicBezTo>
                    <a:lnTo>
                      <a:pt x="328313" y="139322"/>
                    </a:lnTo>
                    <a:cubicBezTo>
                      <a:pt x="327503" y="138512"/>
                      <a:pt x="325945" y="137764"/>
                      <a:pt x="324325" y="136954"/>
                    </a:cubicBezTo>
                    <a:lnTo>
                      <a:pt x="244067" y="120254"/>
                    </a:lnTo>
                    <a:cubicBezTo>
                      <a:pt x="213099" y="89286"/>
                      <a:pt x="178952" y="63052"/>
                      <a:pt x="141627" y="40807"/>
                    </a:cubicBezTo>
                    <a:cubicBezTo>
                      <a:pt x="140817" y="40807"/>
                      <a:pt x="140817" y="39997"/>
                      <a:pt x="140070" y="39997"/>
                    </a:cubicBezTo>
                    <a:lnTo>
                      <a:pt x="10586" y="305"/>
                    </a:lnTo>
                    <a:cubicBezTo>
                      <a:pt x="7408" y="-505"/>
                      <a:pt x="4230" y="305"/>
                      <a:pt x="2673" y="2673"/>
                    </a:cubicBezTo>
                    <a:cubicBezTo>
                      <a:pt x="305" y="4230"/>
                      <a:pt x="-505" y="7408"/>
                      <a:pt x="305" y="10586"/>
                    </a:cubicBezTo>
                    <a:lnTo>
                      <a:pt x="39249" y="140070"/>
                    </a:lnTo>
                    <a:cubicBezTo>
                      <a:pt x="39249" y="140879"/>
                      <a:pt x="40060" y="141627"/>
                      <a:pt x="40060" y="141627"/>
                    </a:cubicBezTo>
                    <a:cubicBezTo>
                      <a:pt x="57507" y="169418"/>
                      <a:pt x="82182" y="206743"/>
                      <a:pt x="119507" y="244068"/>
                    </a:cubicBezTo>
                    <a:lnTo>
                      <a:pt x="136206" y="324325"/>
                    </a:lnTo>
                    <a:cubicBezTo>
                      <a:pt x="136206" y="325882"/>
                      <a:pt x="137016" y="327503"/>
                      <a:pt x="138574" y="328313"/>
                    </a:cubicBezTo>
                    <a:lnTo>
                      <a:pt x="224377" y="412496"/>
                    </a:lnTo>
                    <a:cubicBezTo>
                      <a:pt x="225935" y="414053"/>
                      <a:pt x="227555" y="414863"/>
                      <a:pt x="229923" y="414863"/>
                    </a:cubicBezTo>
                    <a:cubicBezTo>
                      <a:pt x="230733" y="414863"/>
                      <a:pt x="232291" y="414863"/>
                      <a:pt x="233101" y="414053"/>
                    </a:cubicBezTo>
                    <a:cubicBezTo>
                      <a:pt x="236279" y="412496"/>
                      <a:pt x="237836" y="410065"/>
                      <a:pt x="237836" y="406887"/>
                    </a:cubicBezTo>
                    <a:lnTo>
                      <a:pt x="237836" y="317097"/>
                    </a:lnTo>
                    <a:lnTo>
                      <a:pt x="271983" y="282950"/>
                    </a:lnTo>
                    <a:lnTo>
                      <a:pt x="310865" y="321957"/>
                    </a:lnTo>
                    <a:close/>
                    <a:moveTo>
                      <a:pt x="318031" y="152781"/>
                    </a:moveTo>
                    <a:lnTo>
                      <a:pt x="387135" y="222695"/>
                    </a:lnTo>
                    <a:lnTo>
                      <a:pt x="322767" y="222695"/>
                    </a:lnTo>
                    <a:lnTo>
                      <a:pt x="322767" y="221884"/>
                    </a:lnTo>
                    <a:cubicBezTo>
                      <a:pt x="305320" y="193283"/>
                      <a:pt x="285442" y="165493"/>
                      <a:pt x="262387" y="140879"/>
                    </a:cubicBezTo>
                    <a:lnTo>
                      <a:pt x="318031" y="152781"/>
                    </a:lnTo>
                    <a:close/>
                    <a:moveTo>
                      <a:pt x="20120" y="20120"/>
                    </a:moveTo>
                    <a:lnTo>
                      <a:pt x="122560" y="51089"/>
                    </a:lnTo>
                    <a:lnTo>
                      <a:pt x="51089" y="122560"/>
                    </a:lnTo>
                    <a:lnTo>
                      <a:pt x="20120" y="20120"/>
                    </a:lnTo>
                    <a:close/>
                    <a:moveTo>
                      <a:pt x="221137" y="387882"/>
                    </a:moveTo>
                    <a:lnTo>
                      <a:pt x="152033" y="318779"/>
                    </a:lnTo>
                    <a:lnTo>
                      <a:pt x="140132" y="263197"/>
                    </a:lnTo>
                    <a:cubicBezTo>
                      <a:pt x="164745" y="284632"/>
                      <a:pt x="191788" y="305320"/>
                      <a:pt x="221137" y="323577"/>
                    </a:cubicBezTo>
                    <a:lnTo>
                      <a:pt x="221137" y="387882"/>
                    </a:lnTo>
                    <a:lnTo>
                      <a:pt x="221137" y="387882"/>
                    </a:lnTo>
                    <a:close/>
                    <a:moveTo>
                      <a:pt x="225873" y="306877"/>
                    </a:moveTo>
                    <a:cubicBezTo>
                      <a:pt x="191726" y="285442"/>
                      <a:pt x="160757" y="261577"/>
                      <a:pt x="134524" y="235406"/>
                    </a:cubicBezTo>
                    <a:cubicBezTo>
                      <a:pt x="133714" y="233038"/>
                      <a:pt x="132156" y="231418"/>
                      <a:pt x="129788" y="231418"/>
                    </a:cubicBezTo>
                    <a:cubicBezTo>
                      <a:pt x="96451" y="198082"/>
                      <a:pt x="73396" y="164683"/>
                      <a:pt x="57507" y="138512"/>
                    </a:cubicBezTo>
                    <a:lnTo>
                      <a:pt x="138512" y="57507"/>
                    </a:lnTo>
                    <a:cubicBezTo>
                      <a:pt x="171848" y="78132"/>
                      <a:pt x="203627" y="102807"/>
                      <a:pt x="231418" y="130598"/>
                    </a:cubicBezTo>
                    <a:cubicBezTo>
                      <a:pt x="232228" y="132966"/>
                      <a:pt x="233786" y="133776"/>
                      <a:pt x="235406" y="135334"/>
                    </a:cubicBezTo>
                    <a:cubicBezTo>
                      <a:pt x="262387" y="163125"/>
                      <a:pt x="287062" y="193346"/>
                      <a:pt x="306878" y="226683"/>
                    </a:cubicBezTo>
                    <a:lnTo>
                      <a:pt x="271921" y="260829"/>
                    </a:lnTo>
                    <a:lnTo>
                      <a:pt x="226620" y="215529"/>
                    </a:lnTo>
                    <a:cubicBezTo>
                      <a:pt x="223442" y="212351"/>
                      <a:pt x="218707" y="212351"/>
                      <a:pt x="215529" y="215529"/>
                    </a:cubicBezTo>
                    <a:cubicBezTo>
                      <a:pt x="212351" y="218707"/>
                      <a:pt x="212351" y="223442"/>
                      <a:pt x="215529" y="226620"/>
                    </a:cubicBezTo>
                    <a:lnTo>
                      <a:pt x="260829" y="271921"/>
                    </a:lnTo>
                    <a:lnTo>
                      <a:pt x="225873" y="306877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3055749-05A6-41E1-A5B3-8DF3F034DF35}"/>
                  </a:ext>
                </a:extLst>
              </p:cNvPr>
              <p:cNvSpPr/>
              <p:nvPr/>
            </p:nvSpPr>
            <p:spPr>
              <a:xfrm>
                <a:off x="2760260" y="3199241"/>
                <a:ext cx="43649" cy="43633"/>
              </a:xfrm>
              <a:custGeom>
                <a:avLst/>
                <a:gdLst>
                  <a:gd name="connsiteX0" fmla="*/ 13475 w 43649"/>
                  <a:gd name="connsiteY0" fmla="*/ 2383 h 43633"/>
                  <a:gd name="connsiteX1" fmla="*/ 2383 w 43649"/>
                  <a:gd name="connsiteY1" fmla="*/ 2383 h 43633"/>
                  <a:gd name="connsiteX2" fmla="*/ 2383 w 43649"/>
                  <a:gd name="connsiteY2" fmla="*/ 13475 h 43633"/>
                  <a:gd name="connsiteX3" fmla="*/ 30174 w 43649"/>
                  <a:gd name="connsiteY3" fmla="*/ 41266 h 43633"/>
                  <a:gd name="connsiteX4" fmla="*/ 35720 w 43649"/>
                  <a:gd name="connsiteY4" fmla="*/ 43634 h 43633"/>
                  <a:gd name="connsiteX5" fmla="*/ 41266 w 43649"/>
                  <a:gd name="connsiteY5" fmla="*/ 41266 h 43633"/>
                  <a:gd name="connsiteX6" fmla="*/ 41266 w 43649"/>
                  <a:gd name="connsiteY6" fmla="*/ 30174 h 43633"/>
                  <a:gd name="connsiteX7" fmla="*/ 13475 w 43649"/>
                  <a:gd name="connsiteY7" fmla="*/ 2383 h 4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49" h="43633">
                    <a:moveTo>
                      <a:pt x="13475" y="2383"/>
                    </a:move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30174" y="41266"/>
                    </a:lnTo>
                    <a:cubicBezTo>
                      <a:pt x="31732" y="42824"/>
                      <a:pt x="34162" y="43634"/>
                      <a:pt x="35720" y="43634"/>
                    </a:cubicBezTo>
                    <a:cubicBezTo>
                      <a:pt x="38088" y="43634"/>
                      <a:pt x="39708" y="42824"/>
                      <a:pt x="41266" y="41266"/>
                    </a:cubicBezTo>
                    <a:cubicBezTo>
                      <a:pt x="44444" y="38088"/>
                      <a:pt x="44444" y="33352"/>
                      <a:pt x="41266" y="30174"/>
                    </a:cubicBezTo>
                    <a:lnTo>
                      <a:pt x="13475" y="2383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B724CAF-97C6-45CF-ADA6-C61E922FD3DB}"/>
                  </a:ext>
                </a:extLst>
              </p:cNvPr>
              <p:cNvSpPr/>
              <p:nvPr/>
            </p:nvSpPr>
            <p:spPr>
              <a:xfrm>
                <a:off x="2799953" y="3148395"/>
                <a:ext cx="196187" cy="193804"/>
              </a:xfrm>
              <a:custGeom>
                <a:avLst/>
                <a:gdLst>
                  <a:gd name="connsiteX0" fmla="*/ 193804 w 196187"/>
                  <a:gd name="connsiteY0" fmla="*/ 180345 h 193804"/>
                  <a:gd name="connsiteX1" fmla="*/ 13475 w 196187"/>
                  <a:gd name="connsiteY1" fmla="*/ 2383 h 193804"/>
                  <a:gd name="connsiteX2" fmla="*/ 2383 w 196187"/>
                  <a:gd name="connsiteY2" fmla="*/ 2383 h 193804"/>
                  <a:gd name="connsiteX3" fmla="*/ 2383 w 196187"/>
                  <a:gd name="connsiteY3" fmla="*/ 13475 h 193804"/>
                  <a:gd name="connsiteX4" fmla="*/ 182713 w 196187"/>
                  <a:gd name="connsiteY4" fmla="*/ 191437 h 193804"/>
                  <a:gd name="connsiteX5" fmla="*/ 188259 w 196187"/>
                  <a:gd name="connsiteY5" fmla="*/ 193804 h 193804"/>
                  <a:gd name="connsiteX6" fmla="*/ 193804 w 196187"/>
                  <a:gd name="connsiteY6" fmla="*/ 191437 h 193804"/>
                  <a:gd name="connsiteX7" fmla="*/ 193804 w 196187"/>
                  <a:gd name="connsiteY7" fmla="*/ 180345 h 19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187" h="193804">
                    <a:moveTo>
                      <a:pt x="193804" y="180345"/>
                    </a:move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82713" y="191437"/>
                    </a:lnTo>
                    <a:cubicBezTo>
                      <a:pt x="184271" y="192994"/>
                      <a:pt x="185891" y="193804"/>
                      <a:pt x="188259" y="193804"/>
                    </a:cubicBezTo>
                    <a:cubicBezTo>
                      <a:pt x="190627" y="193804"/>
                      <a:pt x="192247" y="192994"/>
                      <a:pt x="193804" y="191437"/>
                    </a:cubicBezTo>
                    <a:cubicBezTo>
                      <a:pt x="196982" y="188259"/>
                      <a:pt x="196982" y="183523"/>
                      <a:pt x="193804" y="180345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9E3F413-2EAC-47A8-A767-7E4D302DCBB2}"/>
                  </a:ext>
                </a:extLst>
              </p:cNvPr>
              <p:cNvSpPr/>
              <p:nvPr/>
            </p:nvSpPr>
            <p:spPr>
              <a:xfrm>
                <a:off x="2805498" y="3243732"/>
                <a:ext cx="158863" cy="154049"/>
              </a:xfrm>
              <a:custGeom>
                <a:avLst/>
                <a:gdLst>
                  <a:gd name="connsiteX0" fmla="*/ 13475 w 158863"/>
                  <a:gd name="connsiteY0" fmla="*/ 2383 h 154049"/>
                  <a:gd name="connsiteX1" fmla="*/ 2383 w 158863"/>
                  <a:gd name="connsiteY1" fmla="*/ 2383 h 154049"/>
                  <a:gd name="connsiteX2" fmla="*/ 2383 w 158863"/>
                  <a:gd name="connsiteY2" fmla="*/ 13475 h 154049"/>
                  <a:gd name="connsiteX3" fmla="*/ 145388 w 158863"/>
                  <a:gd name="connsiteY3" fmla="*/ 151682 h 154049"/>
                  <a:gd name="connsiteX4" fmla="*/ 150934 w 158863"/>
                  <a:gd name="connsiteY4" fmla="*/ 154050 h 154049"/>
                  <a:gd name="connsiteX5" fmla="*/ 156480 w 158863"/>
                  <a:gd name="connsiteY5" fmla="*/ 151682 h 154049"/>
                  <a:gd name="connsiteX6" fmla="*/ 156480 w 158863"/>
                  <a:gd name="connsiteY6" fmla="*/ 140590 h 154049"/>
                  <a:gd name="connsiteX7" fmla="*/ 13475 w 158863"/>
                  <a:gd name="connsiteY7" fmla="*/ 2383 h 15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863" h="154049">
                    <a:moveTo>
                      <a:pt x="13475" y="2383"/>
                    </a:move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45388" y="151682"/>
                    </a:lnTo>
                    <a:cubicBezTo>
                      <a:pt x="146946" y="153239"/>
                      <a:pt x="149376" y="154050"/>
                      <a:pt x="150934" y="154050"/>
                    </a:cubicBezTo>
                    <a:cubicBezTo>
                      <a:pt x="153302" y="154050"/>
                      <a:pt x="154922" y="153239"/>
                      <a:pt x="156480" y="151682"/>
                    </a:cubicBezTo>
                    <a:cubicBezTo>
                      <a:pt x="159658" y="148504"/>
                      <a:pt x="159658" y="143768"/>
                      <a:pt x="156480" y="140590"/>
                    </a:cubicBezTo>
                    <a:lnTo>
                      <a:pt x="13475" y="2383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8368B15-EEAC-4DB2-9B78-7F11BA223C38}"/>
                  </a:ext>
                </a:extLst>
              </p:cNvPr>
              <p:cNvSpPr/>
              <p:nvPr/>
            </p:nvSpPr>
            <p:spPr>
              <a:xfrm>
                <a:off x="2603578" y="2996682"/>
                <a:ext cx="94059" cy="96084"/>
              </a:xfrm>
              <a:custGeom>
                <a:avLst/>
                <a:gdLst>
                  <a:gd name="connsiteX0" fmla="*/ 47030 w 94059"/>
                  <a:gd name="connsiteY0" fmla="*/ 0 h 96084"/>
                  <a:gd name="connsiteX1" fmla="*/ 13693 w 94059"/>
                  <a:gd name="connsiteY1" fmla="*/ 14269 h 96084"/>
                  <a:gd name="connsiteX2" fmla="*/ 13693 w 94059"/>
                  <a:gd name="connsiteY2" fmla="*/ 81815 h 96084"/>
                  <a:gd name="connsiteX3" fmla="*/ 47030 w 94059"/>
                  <a:gd name="connsiteY3" fmla="*/ 96084 h 96084"/>
                  <a:gd name="connsiteX4" fmla="*/ 80366 w 94059"/>
                  <a:gd name="connsiteY4" fmla="*/ 81815 h 96084"/>
                  <a:gd name="connsiteX5" fmla="*/ 80366 w 94059"/>
                  <a:gd name="connsiteY5" fmla="*/ 14269 h 96084"/>
                  <a:gd name="connsiteX6" fmla="*/ 47030 w 94059"/>
                  <a:gd name="connsiteY6" fmla="*/ 0 h 96084"/>
                  <a:gd name="connsiteX7" fmla="*/ 69275 w 94059"/>
                  <a:gd name="connsiteY7" fmla="*/ 69914 h 96084"/>
                  <a:gd name="connsiteX8" fmla="*/ 23974 w 94059"/>
                  <a:gd name="connsiteY8" fmla="*/ 69914 h 96084"/>
                  <a:gd name="connsiteX9" fmla="*/ 23974 w 94059"/>
                  <a:gd name="connsiteY9" fmla="*/ 24613 h 96084"/>
                  <a:gd name="connsiteX10" fmla="*/ 46220 w 94059"/>
                  <a:gd name="connsiteY10" fmla="*/ 15079 h 96084"/>
                  <a:gd name="connsiteX11" fmla="*/ 68465 w 94059"/>
                  <a:gd name="connsiteY11" fmla="*/ 24613 h 96084"/>
                  <a:gd name="connsiteX12" fmla="*/ 69275 w 94059"/>
                  <a:gd name="connsiteY12" fmla="*/ 69914 h 9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4059" h="96084">
                    <a:moveTo>
                      <a:pt x="47030" y="0"/>
                    </a:moveTo>
                    <a:cubicBezTo>
                      <a:pt x="34318" y="0"/>
                      <a:pt x="22417" y="4736"/>
                      <a:pt x="13693" y="14269"/>
                    </a:cubicBezTo>
                    <a:cubicBezTo>
                      <a:pt x="-4564" y="32527"/>
                      <a:pt x="-4564" y="62748"/>
                      <a:pt x="13693" y="81815"/>
                    </a:cubicBezTo>
                    <a:cubicBezTo>
                      <a:pt x="22417" y="90539"/>
                      <a:pt x="34318" y="96084"/>
                      <a:pt x="47030" y="96084"/>
                    </a:cubicBezTo>
                    <a:cubicBezTo>
                      <a:pt x="59741" y="96084"/>
                      <a:pt x="71643" y="91349"/>
                      <a:pt x="80366" y="81815"/>
                    </a:cubicBezTo>
                    <a:cubicBezTo>
                      <a:pt x="98624" y="63558"/>
                      <a:pt x="98624" y="33337"/>
                      <a:pt x="80366" y="14269"/>
                    </a:cubicBezTo>
                    <a:cubicBezTo>
                      <a:pt x="71643" y="4798"/>
                      <a:pt x="59741" y="0"/>
                      <a:pt x="47030" y="0"/>
                    </a:cubicBezTo>
                    <a:close/>
                    <a:moveTo>
                      <a:pt x="69275" y="69914"/>
                    </a:moveTo>
                    <a:cubicBezTo>
                      <a:pt x="57373" y="81815"/>
                      <a:pt x="36686" y="81815"/>
                      <a:pt x="23974" y="69914"/>
                    </a:cubicBezTo>
                    <a:cubicBezTo>
                      <a:pt x="11263" y="57202"/>
                      <a:pt x="11263" y="37325"/>
                      <a:pt x="23974" y="24613"/>
                    </a:cubicBezTo>
                    <a:cubicBezTo>
                      <a:pt x="30330" y="18257"/>
                      <a:pt x="38244" y="15079"/>
                      <a:pt x="46220" y="15079"/>
                    </a:cubicBezTo>
                    <a:cubicBezTo>
                      <a:pt x="54195" y="15079"/>
                      <a:pt x="62919" y="18257"/>
                      <a:pt x="68465" y="24613"/>
                    </a:cubicBezTo>
                    <a:cubicBezTo>
                      <a:pt x="81986" y="37325"/>
                      <a:pt x="81986" y="57202"/>
                      <a:pt x="69275" y="69914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32C3BF-F7C2-4892-B486-C8AFC75521FD}"/>
                  </a:ext>
                </a:extLst>
              </p:cNvPr>
              <p:cNvSpPr/>
              <p:nvPr/>
            </p:nvSpPr>
            <p:spPr>
              <a:xfrm>
                <a:off x="2853167" y="3246972"/>
                <a:ext cx="63526" cy="63511"/>
              </a:xfrm>
              <a:custGeom>
                <a:avLst/>
                <a:gdLst>
                  <a:gd name="connsiteX0" fmla="*/ 55597 w 63526"/>
                  <a:gd name="connsiteY0" fmla="*/ 63511 h 63511"/>
                  <a:gd name="connsiteX1" fmla="*/ 61143 w 63526"/>
                  <a:gd name="connsiteY1" fmla="*/ 61143 h 63511"/>
                  <a:gd name="connsiteX2" fmla="*/ 61143 w 63526"/>
                  <a:gd name="connsiteY2" fmla="*/ 50052 h 63511"/>
                  <a:gd name="connsiteX3" fmla="*/ 13475 w 63526"/>
                  <a:gd name="connsiteY3" fmla="*/ 2383 h 63511"/>
                  <a:gd name="connsiteX4" fmla="*/ 2383 w 63526"/>
                  <a:gd name="connsiteY4" fmla="*/ 2383 h 63511"/>
                  <a:gd name="connsiteX5" fmla="*/ 2383 w 63526"/>
                  <a:gd name="connsiteY5" fmla="*/ 13475 h 63511"/>
                  <a:gd name="connsiteX6" fmla="*/ 50052 w 63526"/>
                  <a:gd name="connsiteY6" fmla="*/ 61143 h 63511"/>
                  <a:gd name="connsiteX7" fmla="*/ 55597 w 63526"/>
                  <a:gd name="connsiteY7" fmla="*/ 63511 h 6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26" h="63511">
                    <a:moveTo>
                      <a:pt x="55597" y="63511"/>
                    </a:moveTo>
                    <a:cubicBezTo>
                      <a:pt x="57965" y="63511"/>
                      <a:pt x="59585" y="62701"/>
                      <a:pt x="61143" y="61143"/>
                    </a:cubicBezTo>
                    <a:cubicBezTo>
                      <a:pt x="64321" y="57965"/>
                      <a:pt x="64321" y="53230"/>
                      <a:pt x="61143" y="50052"/>
                    </a:cubicBez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50052" y="61143"/>
                    </a:lnTo>
                    <a:cubicBezTo>
                      <a:pt x="51610" y="62701"/>
                      <a:pt x="53167" y="63511"/>
                      <a:pt x="55597" y="63511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A3E029-B7F9-4758-ABE9-2ED056D4E858}"/>
                  </a:ext>
                </a:extLst>
              </p:cNvPr>
              <p:cNvSpPr/>
              <p:nvPr/>
            </p:nvSpPr>
            <p:spPr>
              <a:xfrm>
                <a:off x="2924700" y="3318506"/>
                <a:ext cx="23771" cy="23756"/>
              </a:xfrm>
              <a:custGeom>
                <a:avLst/>
                <a:gdLst>
                  <a:gd name="connsiteX0" fmla="*/ 15843 w 23771"/>
                  <a:gd name="connsiteY0" fmla="*/ 23756 h 23756"/>
                  <a:gd name="connsiteX1" fmla="*/ 21388 w 23771"/>
                  <a:gd name="connsiteY1" fmla="*/ 21388 h 23756"/>
                  <a:gd name="connsiteX2" fmla="*/ 21388 w 23771"/>
                  <a:gd name="connsiteY2" fmla="*/ 10297 h 23756"/>
                  <a:gd name="connsiteX3" fmla="*/ 13475 w 23771"/>
                  <a:gd name="connsiteY3" fmla="*/ 2383 h 23756"/>
                  <a:gd name="connsiteX4" fmla="*/ 2383 w 23771"/>
                  <a:gd name="connsiteY4" fmla="*/ 2383 h 23756"/>
                  <a:gd name="connsiteX5" fmla="*/ 2383 w 23771"/>
                  <a:gd name="connsiteY5" fmla="*/ 13475 h 23756"/>
                  <a:gd name="connsiteX6" fmla="*/ 10297 w 23771"/>
                  <a:gd name="connsiteY6" fmla="*/ 21388 h 23756"/>
                  <a:gd name="connsiteX7" fmla="*/ 15843 w 23771"/>
                  <a:gd name="connsiteY7" fmla="*/ 23756 h 2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71" h="23756">
                    <a:moveTo>
                      <a:pt x="15843" y="23756"/>
                    </a:moveTo>
                    <a:cubicBezTo>
                      <a:pt x="18211" y="23756"/>
                      <a:pt x="19831" y="22946"/>
                      <a:pt x="21388" y="21388"/>
                    </a:cubicBezTo>
                    <a:cubicBezTo>
                      <a:pt x="24566" y="18211"/>
                      <a:pt x="24566" y="13475"/>
                      <a:pt x="21388" y="10297"/>
                    </a:cubicBezTo>
                    <a:lnTo>
                      <a:pt x="13475" y="2383"/>
                    </a:lnTo>
                    <a:cubicBezTo>
                      <a:pt x="10297" y="-794"/>
                      <a:pt x="5561" y="-794"/>
                      <a:pt x="2383" y="2383"/>
                    </a:cubicBezTo>
                    <a:cubicBezTo>
                      <a:pt x="-794" y="5561"/>
                      <a:pt x="-794" y="10297"/>
                      <a:pt x="2383" y="13475"/>
                    </a:cubicBezTo>
                    <a:lnTo>
                      <a:pt x="10297" y="21388"/>
                    </a:lnTo>
                    <a:cubicBezTo>
                      <a:pt x="11855" y="22946"/>
                      <a:pt x="13413" y="23756"/>
                      <a:pt x="15843" y="23756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8" name="Graphic 2">
            <a:extLst>
              <a:ext uri="{FF2B5EF4-FFF2-40B4-BE49-F238E27FC236}">
                <a16:creationId xmlns:a16="http://schemas.microsoft.com/office/drawing/2014/main" id="{1E80E489-DA90-4D2F-B79A-1BB4ED3179AB}"/>
              </a:ext>
            </a:extLst>
          </p:cNvPr>
          <p:cNvGrpSpPr>
            <a:grpSpLocks noChangeAspect="1"/>
          </p:cNvGrpSpPr>
          <p:nvPr/>
        </p:nvGrpSpPr>
        <p:grpSpPr>
          <a:xfrm>
            <a:off x="707831" y="5223593"/>
            <a:ext cx="311346" cy="311280"/>
            <a:chOff x="2526234" y="3590137"/>
            <a:chExt cx="593018" cy="592894"/>
          </a:xfrm>
          <a:solidFill>
            <a:schemeClr val="bg1"/>
          </a:solidFill>
        </p:grpSpPr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70875FD2-B9C0-4165-90AB-B139133C8D1B}"/>
                </a:ext>
              </a:extLst>
            </p:cNvPr>
            <p:cNvGrpSpPr/>
            <p:nvPr/>
          </p:nvGrpSpPr>
          <p:grpSpPr>
            <a:xfrm>
              <a:off x="2526234" y="3590137"/>
              <a:ext cx="593018" cy="592894"/>
              <a:chOff x="2526234" y="3590137"/>
              <a:chExt cx="593018" cy="592894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3582086-8C81-4DCD-961F-F4C77464F2E2}"/>
                  </a:ext>
                </a:extLst>
              </p:cNvPr>
              <p:cNvSpPr/>
              <p:nvPr/>
            </p:nvSpPr>
            <p:spPr>
              <a:xfrm>
                <a:off x="2544338" y="4054218"/>
                <a:ext cx="28782" cy="26871"/>
              </a:xfrm>
              <a:custGeom>
                <a:avLst/>
                <a:gdLst>
                  <a:gd name="connsiteX0" fmla="*/ 12553 w 28782"/>
                  <a:gd name="connsiteY0" fmla="*/ 2757 h 26871"/>
                  <a:gd name="connsiteX1" fmla="*/ 3269 w 28782"/>
                  <a:gd name="connsiteY1" fmla="*/ 11107 h 26871"/>
                  <a:gd name="connsiteX2" fmla="*/ 2334 w 28782"/>
                  <a:gd name="connsiteY2" fmla="*/ 24068 h 26871"/>
                  <a:gd name="connsiteX3" fmla="*/ 9749 w 28782"/>
                  <a:gd name="connsiteY3" fmla="*/ 26872 h 26871"/>
                  <a:gd name="connsiteX4" fmla="*/ 16230 w 28782"/>
                  <a:gd name="connsiteY4" fmla="*/ 24068 h 26871"/>
                  <a:gd name="connsiteX5" fmla="*/ 25514 w 28782"/>
                  <a:gd name="connsiteY5" fmla="*/ 15718 h 26871"/>
                  <a:gd name="connsiteX6" fmla="*/ 26449 w 28782"/>
                  <a:gd name="connsiteY6" fmla="*/ 2757 h 26871"/>
                  <a:gd name="connsiteX7" fmla="*/ 12553 w 28782"/>
                  <a:gd name="connsiteY7" fmla="*/ 2757 h 2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82" h="26871">
                    <a:moveTo>
                      <a:pt x="12553" y="2757"/>
                    </a:moveTo>
                    <a:lnTo>
                      <a:pt x="3269" y="11107"/>
                    </a:lnTo>
                    <a:cubicBezTo>
                      <a:pt x="-408" y="14783"/>
                      <a:pt x="-1342" y="20391"/>
                      <a:pt x="2334" y="24068"/>
                    </a:cubicBezTo>
                    <a:cubicBezTo>
                      <a:pt x="5138" y="25937"/>
                      <a:pt x="6945" y="26872"/>
                      <a:pt x="9749" y="26872"/>
                    </a:cubicBezTo>
                    <a:cubicBezTo>
                      <a:pt x="11618" y="26872"/>
                      <a:pt x="14360" y="25937"/>
                      <a:pt x="16230" y="24068"/>
                    </a:cubicBezTo>
                    <a:lnTo>
                      <a:pt x="25514" y="15718"/>
                    </a:lnTo>
                    <a:cubicBezTo>
                      <a:pt x="29190" y="12042"/>
                      <a:pt x="30125" y="6434"/>
                      <a:pt x="26449" y="2757"/>
                    </a:cubicBezTo>
                    <a:cubicBezTo>
                      <a:pt x="22772" y="-919"/>
                      <a:pt x="16292" y="-919"/>
                      <a:pt x="12553" y="2757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9EAD06-C02D-4B35-B7F1-A16A66E4E48D}"/>
                  </a:ext>
                </a:extLst>
              </p:cNvPr>
              <p:cNvSpPr/>
              <p:nvPr/>
            </p:nvSpPr>
            <p:spPr>
              <a:xfrm>
                <a:off x="2526234" y="3590137"/>
                <a:ext cx="593018" cy="592894"/>
              </a:xfrm>
              <a:custGeom>
                <a:avLst/>
                <a:gdLst>
                  <a:gd name="connsiteX0" fmla="*/ 583672 w 593018"/>
                  <a:gd name="connsiteY0" fmla="*/ 277909 h 592894"/>
                  <a:gd name="connsiteX1" fmla="*/ 555881 w 593018"/>
                  <a:gd name="connsiteY1" fmla="*/ 277909 h 592894"/>
                  <a:gd name="connsiteX2" fmla="*/ 305763 w 593018"/>
                  <a:gd name="connsiteY2" fmla="*/ 27791 h 592894"/>
                  <a:gd name="connsiteX3" fmla="*/ 305763 w 593018"/>
                  <a:gd name="connsiteY3" fmla="*/ 9285 h 592894"/>
                  <a:gd name="connsiteX4" fmla="*/ 296478 w 593018"/>
                  <a:gd name="connsiteY4" fmla="*/ 0 h 592894"/>
                  <a:gd name="connsiteX5" fmla="*/ 287194 w 593018"/>
                  <a:gd name="connsiteY5" fmla="*/ 9285 h 592894"/>
                  <a:gd name="connsiteX6" fmla="*/ 287194 w 593018"/>
                  <a:gd name="connsiteY6" fmla="*/ 27791 h 592894"/>
                  <a:gd name="connsiteX7" fmla="*/ 37075 w 593018"/>
                  <a:gd name="connsiteY7" fmla="*/ 277909 h 592894"/>
                  <a:gd name="connsiteX8" fmla="*/ 9284 w 593018"/>
                  <a:gd name="connsiteY8" fmla="*/ 277909 h 592894"/>
                  <a:gd name="connsiteX9" fmla="*/ 0 w 593018"/>
                  <a:gd name="connsiteY9" fmla="*/ 287194 h 592894"/>
                  <a:gd name="connsiteX10" fmla="*/ 9284 w 593018"/>
                  <a:gd name="connsiteY10" fmla="*/ 296478 h 592894"/>
                  <a:gd name="connsiteX11" fmla="*/ 24115 w 593018"/>
                  <a:gd name="connsiteY11" fmla="*/ 296478 h 592894"/>
                  <a:gd name="connsiteX12" fmla="*/ 51906 w 593018"/>
                  <a:gd name="connsiteY12" fmla="*/ 324269 h 592894"/>
                  <a:gd name="connsiteX13" fmla="*/ 275168 w 593018"/>
                  <a:gd name="connsiteY13" fmla="*/ 324269 h 592894"/>
                  <a:gd name="connsiteX14" fmla="*/ 272364 w 593018"/>
                  <a:gd name="connsiteY14" fmla="*/ 326139 h 592894"/>
                  <a:gd name="connsiteX15" fmla="*/ 152850 w 593018"/>
                  <a:gd name="connsiteY15" fmla="*/ 399292 h 592894"/>
                  <a:gd name="connsiteX16" fmla="*/ 141759 w 593018"/>
                  <a:gd name="connsiteY16" fmla="*/ 398358 h 592894"/>
                  <a:gd name="connsiteX17" fmla="*/ 82500 w 593018"/>
                  <a:gd name="connsiteY17" fmla="*/ 420603 h 592894"/>
                  <a:gd name="connsiteX18" fmla="*/ 58386 w 593018"/>
                  <a:gd name="connsiteY18" fmla="*/ 441914 h 592894"/>
                  <a:gd name="connsiteX19" fmla="*/ 57451 w 593018"/>
                  <a:gd name="connsiteY19" fmla="*/ 454874 h 592894"/>
                  <a:gd name="connsiteX20" fmla="*/ 70412 w 593018"/>
                  <a:gd name="connsiteY20" fmla="*/ 455809 h 592894"/>
                  <a:gd name="connsiteX21" fmla="*/ 94527 w 593018"/>
                  <a:gd name="connsiteY21" fmla="*/ 434499 h 592894"/>
                  <a:gd name="connsiteX22" fmla="*/ 140824 w 593018"/>
                  <a:gd name="connsiteY22" fmla="*/ 416926 h 592894"/>
                  <a:gd name="connsiteX23" fmla="*/ 213105 w 593018"/>
                  <a:gd name="connsiteY23" fmla="*/ 422472 h 592894"/>
                  <a:gd name="connsiteX24" fmla="*/ 249246 w 593018"/>
                  <a:gd name="connsiteY24" fmla="*/ 426149 h 592894"/>
                  <a:gd name="connsiteX25" fmla="*/ 250181 w 593018"/>
                  <a:gd name="connsiteY25" fmla="*/ 426149 h 592894"/>
                  <a:gd name="connsiteX26" fmla="*/ 252985 w 593018"/>
                  <a:gd name="connsiteY26" fmla="*/ 425214 h 592894"/>
                  <a:gd name="connsiteX27" fmla="*/ 378979 w 593018"/>
                  <a:gd name="connsiteY27" fmla="*/ 435433 h 592894"/>
                  <a:gd name="connsiteX28" fmla="*/ 385459 w 593018"/>
                  <a:gd name="connsiteY28" fmla="*/ 433564 h 592894"/>
                  <a:gd name="connsiteX29" fmla="*/ 511453 w 593018"/>
                  <a:gd name="connsiteY29" fmla="*/ 336295 h 592894"/>
                  <a:gd name="connsiteX30" fmla="*/ 517934 w 593018"/>
                  <a:gd name="connsiteY30" fmla="*/ 367763 h 592894"/>
                  <a:gd name="connsiteX31" fmla="*/ 376175 w 593018"/>
                  <a:gd name="connsiteY31" fmla="*/ 490953 h 592894"/>
                  <a:gd name="connsiteX32" fmla="*/ 166808 w 593018"/>
                  <a:gd name="connsiteY32" fmla="*/ 490953 h 592894"/>
                  <a:gd name="connsiteX33" fmla="*/ 160328 w 593018"/>
                  <a:gd name="connsiteY33" fmla="*/ 493756 h 592894"/>
                  <a:gd name="connsiteX34" fmla="*/ 86239 w 593018"/>
                  <a:gd name="connsiteY34" fmla="*/ 577129 h 592894"/>
                  <a:gd name="connsiteX35" fmla="*/ 87174 w 593018"/>
                  <a:gd name="connsiteY35" fmla="*/ 590090 h 592894"/>
                  <a:gd name="connsiteX36" fmla="*/ 92720 w 593018"/>
                  <a:gd name="connsiteY36" fmla="*/ 592894 h 592894"/>
                  <a:gd name="connsiteX37" fmla="*/ 99200 w 593018"/>
                  <a:gd name="connsiteY37" fmla="*/ 590090 h 592894"/>
                  <a:gd name="connsiteX38" fmla="*/ 170547 w 593018"/>
                  <a:gd name="connsiteY38" fmla="*/ 509521 h 592894"/>
                  <a:gd name="connsiteX39" fmla="*/ 379913 w 593018"/>
                  <a:gd name="connsiteY39" fmla="*/ 509521 h 592894"/>
                  <a:gd name="connsiteX40" fmla="*/ 386394 w 593018"/>
                  <a:gd name="connsiteY40" fmla="*/ 507652 h 592894"/>
                  <a:gd name="connsiteX41" fmla="*/ 534633 w 593018"/>
                  <a:gd name="connsiteY41" fmla="*/ 377982 h 592894"/>
                  <a:gd name="connsiteX42" fmla="*/ 537437 w 593018"/>
                  <a:gd name="connsiteY42" fmla="*/ 368697 h 592894"/>
                  <a:gd name="connsiteX43" fmla="*/ 528153 w 593018"/>
                  <a:gd name="connsiteY43" fmla="*/ 324207 h 592894"/>
                  <a:gd name="connsiteX44" fmla="*/ 551333 w 593018"/>
                  <a:gd name="connsiteY44" fmla="*/ 324207 h 592894"/>
                  <a:gd name="connsiteX45" fmla="*/ 579124 w 593018"/>
                  <a:gd name="connsiteY45" fmla="*/ 296416 h 592894"/>
                  <a:gd name="connsiteX46" fmla="*/ 583735 w 593018"/>
                  <a:gd name="connsiteY46" fmla="*/ 296416 h 592894"/>
                  <a:gd name="connsiteX47" fmla="*/ 593019 w 593018"/>
                  <a:gd name="connsiteY47" fmla="*/ 287132 h 592894"/>
                  <a:gd name="connsiteX48" fmla="*/ 583672 w 593018"/>
                  <a:gd name="connsiteY48" fmla="*/ 277909 h 592894"/>
                  <a:gd name="connsiteX49" fmla="*/ 296541 w 593018"/>
                  <a:gd name="connsiteY49" fmla="*/ 46298 h 592894"/>
                  <a:gd name="connsiteX50" fmla="*/ 537375 w 593018"/>
                  <a:gd name="connsiteY50" fmla="*/ 277909 h 592894"/>
                  <a:gd name="connsiteX51" fmla="*/ 55707 w 593018"/>
                  <a:gd name="connsiteY51" fmla="*/ 277909 h 592894"/>
                  <a:gd name="connsiteX52" fmla="*/ 296541 w 593018"/>
                  <a:gd name="connsiteY52" fmla="*/ 46298 h 592894"/>
                  <a:gd name="connsiteX53" fmla="*/ 246504 w 593018"/>
                  <a:gd name="connsiteY53" fmla="*/ 406645 h 592894"/>
                  <a:gd name="connsiteX54" fmla="*/ 215037 w 593018"/>
                  <a:gd name="connsiteY54" fmla="*/ 403841 h 592894"/>
                  <a:gd name="connsiteX55" fmla="*/ 185377 w 593018"/>
                  <a:gd name="connsiteY55" fmla="*/ 401037 h 592894"/>
                  <a:gd name="connsiteX56" fmla="*/ 282645 w 593018"/>
                  <a:gd name="connsiteY56" fmla="*/ 341779 h 592894"/>
                  <a:gd name="connsiteX57" fmla="*/ 283580 w 593018"/>
                  <a:gd name="connsiteY57" fmla="*/ 340844 h 592894"/>
                  <a:gd name="connsiteX58" fmla="*/ 291930 w 593018"/>
                  <a:gd name="connsiteY58" fmla="*/ 338040 h 592894"/>
                  <a:gd name="connsiteX59" fmla="*/ 301214 w 593018"/>
                  <a:gd name="connsiteY59" fmla="*/ 341717 h 592894"/>
                  <a:gd name="connsiteX60" fmla="*/ 298410 w 593018"/>
                  <a:gd name="connsiteY60" fmla="*/ 355612 h 592894"/>
                  <a:gd name="connsiteX61" fmla="*/ 271554 w 593018"/>
                  <a:gd name="connsiteY61" fmla="*/ 382468 h 592894"/>
                  <a:gd name="connsiteX62" fmla="*/ 246504 w 593018"/>
                  <a:gd name="connsiteY62" fmla="*/ 406645 h 592894"/>
                  <a:gd name="connsiteX63" fmla="*/ 377109 w 593018"/>
                  <a:gd name="connsiteY63" fmla="*/ 416802 h 592894"/>
                  <a:gd name="connsiteX64" fmla="*/ 271491 w 593018"/>
                  <a:gd name="connsiteY64" fmla="*/ 408452 h 592894"/>
                  <a:gd name="connsiteX65" fmla="*/ 284452 w 593018"/>
                  <a:gd name="connsiteY65" fmla="*/ 395491 h 592894"/>
                  <a:gd name="connsiteX66" fmla="*/ 313178 w 593018"/>
                  <a:gd name="connsiteY66" fmla="*/ 366766 h 592894"/>
                  <a:gd name="connsiteX67" fmla="*/ 317789 w 593018"/>
                  <a:gd name="connsiteY67" fmla="*/ 331560 h 592894"/>
                  <a:gd name="connsiteX68" fmla="*/ 309439 w 593018"/>
                  <a:gd name="connsiteY68" fmla="*/ 324145 h 592894"/>
                  <a:gd name="connsiteX69" fmla="*/ 496561 w 593018"/>
                  <a:gd name="connsiteY69" fmla="*/ 324145 h 592894"/>
                  <a:gd name="connsiteX70" fmla="*/ 377109 w 593018"/>
                  <a:gd name="connsiteY70" fmla="*/ 416802 h 592894"/>
                  <a:gd name="connsiteX71" fmla="*/ 542920 w 593018"/>
                  <a:gd name="connsiteY71" fmla="*/ 305701 h 592894"/>
                  <a:gd name="connsiteX72" fmla="*/ 59383 w 593018"/>
                  <a:gd name="connsiteY72" fmla="*/ 305701 h 592894"/>
                  <a:gd name="connsiteX73" fmla="*/ 50098 w 593018"/>
                  <a:gd name="connsiteY73" fmla="*/ 296416 h 592894"/>
                  <a:gd name="connsiteX74" fmla="*/ 552143 w 593018"/>
                  <a:gd name="connsiteY74" fmla="*/ 296416 h 592894"/>
                  <a:gd name="connsiteX75" fmla="*/ 542920 w 593018"/>
                  <a:gd name="connsiteY75" fmla="*/ 305701 h 59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93018" h="592894">
                    <a:moveTo>
                      <a:pt x="583672" y="277909"/>
                    </a:moveTo>
                    <a:lnTo>
                      <a:pt x="555881" y="277909"/>
                    </a:lnTo>
                    <a:cubicBezTo>
                      <a:pt x="553077" y="142694"/>
                      <a:pt x="442848" y="32402"/>
                      <a:pt x="305763" y="27791"/>
                    </a:cubicBezTo>
                    <a:lnTo>
                      <a:pt x="305763" y="9285"/>
                    </a:lnTo>
                    <a:cubicBezTo>
                      <a:pt x="305763" y="3739"/>
                      <a:pt x="302086" y="0"/>
                      <a:pt x="296478" y="0"/>
                    </a:cubicBezTo>
                    <a:cubicBezTo>
                      <a:pt x="290933" y="0"/>
                      <a:pt x="287194" y="3677"/>
                      <a:pt x="287194" y="9285"/>
                    </a:cubicBezTo>
                    <a:lnTo>
                      <a:pt x="287194" y="27791"/>
                    </a:lnTo>
                    <a:cubicBezTo>
                      <a:pt x="150109" y="32402"/>
                      <a:pt x="39879" y="142631"/>
                      <a:pt x="37075" y="277909"/>
                    </a:cubicBezTo>
                    <a:lnTo>
                      <a:pt x="9284" y="277909"/>
                    </a:lnTo>
                    <a:cubicBezTo>
                      <a:pt x="3739" y="277909"/>
                      <a:pt x="0" y="281586"/>
                      <a:pt x="0" y="287194"/>
                    </a:cubicBezTo>
                    <a:cubicBezTo>
                      <a:pt x="0" y="292802"/>
                      <a:pt x="3676" y="296478"/>
                      <a:pt x="9284" y="296478"/>
                    </a:cubicBezTo>
                    <a:lnTo>
                      <a:pt x="24115" y="296478"/>
                    </a:lnTo>
                    <a:lnTo>
                      <a:pt x="51906" y="324269"/>
                    </a:lnTo>
                    <a:lnTo>
                      <a:pt x="275168" y="324269"/>
                    </a:lnTo>
                    <a:cubicBezTo>
                      <a:pt x="274233" y="325204"/>
                      <a:pt x="273298" y="325204"/>
                      <a:pt x="272364" y="326139"/>
                    </a:cubicBezTo>
                    <a:lnTo>
                      <a:pt x="152850" y="399292"/>
                    </a:lnTo>
                    <a:lnTo>
                      <a:pt x="141759" y="398358"/>
                    </a:lnTo>
                    <a:cubicBezTo>
                      <a:pt x="119514" y="398358"/>
                      <a:pt x="99138" y="406707"/>
                      <a:pt x="82500" y="420603"/>
                    </a:cubicBezTo>
                    <a:lnTo>
                      <a:pt x="58386" y="441914"/>
                    </a:lnTo>
                    <a:cubicBezTo>
                      <a:pt x="54710" y="445590"/>
                      <a:pt x="53775" y="451198"/>
                      <a:pt x="57451" y="454874"/>
                    </a:cubicBezTo>
                    <a:cubicBezTo>
                      <a:pt x="61128" y="458551"/>
                      <a:pt x="66736" y="459485"/>
                      <a:pt x="70412" y="455809"/>
                    </a:cubicBezTo>
                    <a:lnTo>
                      <a:pt x="94527" y="434499"/>
                    </a:lnTo>
                    <a:cubicBezTo>
                      <a:pt x="107487" y="423407"/>
                      <a:pt x="124187" y="416926"/>
                      <a:pt x="140824" y="416926"/>
                    </a:cubicBezTo>
                    <a:lnTo>
                      <a:pt x="213105" y="422472"/>
                    </a:lnTo>
                    <a:lnTo>
                      <a:pt x="249246" y="426149"/>
                    </a:lnTo>
                    <a:lnTo>
                      <a:pt x="250181" y="426149"/>
                    </a:lnTo>
                    <a:cubicBezTo>
                      <a:pt x="251116" y="426149"/>
                      <a:pt x="252050" y="426149"/>
                      <a:pt x="252985" y="425214"/>
                    </a:cubicBezTo>
                    <a:lnTo>
                      <a:pt x="378979" y="435433"/>
                    </a:lnTo>
                    <a:cubicBezTo>
                      <a:pt x="380848" y="435433"/>
                      <a:pt x="383590" y="434499"/>
                      <a:pt x="385459" y="433564"/>
                    </a:cubicBezTo>
                    <a:lnTo>
                      <a:pt x="511453" y="336295"/>
                    </a:lnTo>
                    <a:lnTo>
                      <a:pt x="517934" y="367763"/>
                    </a:lnTo>
                    <a:lnTo>
                      <a:pt x="376175" y="490953"/>
                    </a:lnTo>
                    <a:lnTo>
                      <a:pt x="166808" y="490953"/>
                    </a:lnTo>
                    <a:cubicBezTo>
                      <a:pt x="164004" y="490953"/>
                      <a:pt x="161262" y="491887"/>
                      <a:pt x="160328" y="493756"/>
                    </a:cubicBezTo>
                    <a:lnTo>
                      <a:pt x="86239" y="577129"/>
                    </a:lnTo>
                    <a:cubicBezTo>
                      <a:pt x="82563" y="580806"/>
                      <a:pt x="83435" y="586414"/>
                      <a:pt x="87174" y="590090"/>
                    </a:cubicBezTo>
                    <a:cubicBezTo>
                      <a:pt x="88109" y="591960"/>
                      <a:pt x="90850" y="592894"/>
                      <a:pt x="92720" y="592894"/>
                    </a:cubicBezTo>
                    <a:cubicBezTo>
                      <a:pt x="95524" y="592894"/>
                      <a:pt x="97331" y="591960"/>
                      <a:pt x="99200" y="590090"/>
                    </a:cubicBezTo>
                    <a:lnTo>
                      <a:pt x="170547" y="509521"/>
                    </a:lnTo>
                    <a:lnTo>
                      <a:pt x="379913" y="509521"/>
                    </a:lnTo>
                    <a:cubicBezTo>
                      <a:pt x="381783" y="509521"/>
                      <a:pt x="384525" y="508587"/>
                      <a:pt x="386394" y="507652"/>
                    </a:cubicBezTo>
                    <a:lnTo>
                      <a:pt x="534633" y="377982"/>
                    </a:lnTo>
                    <a:cubicBezTo>
                      <a:pt x="537437" y="376112"/>
                      <a:pt x="538309" y="372436"/>
                      <a:pt x="537437" y="368697"/>
                    </a:cubicBezTo>
                    <a:lnTo>
                      <a:pt x="528153" y="324207"/>
                    </a:lnTo>
                    <a:lnTo>
                      <a:pt x="551333" y="324207"/>
                    </a:lnTo>
                    <a:lnTo>
                      <a:pt x="579124" y="296416"/>
                    </a:lnTo>
                    <a:lnTo>
                      <a:pt x="583735" y="296416"/>
                    </a:lnTo>
                    <a:cubicBezTo>
                      <a:pt x="589280" y="296416"/>
                      <a:pt x="593019" y="292740"/>
                      <a:pt x="593019" y="287132"/>
                    </a:cubicBezTo>
                    <a:cubicBezTo>
                      <a:pt x="593019" y="281524"/>
                      <a:pt x="589218" y="277909"/>
                      <a:pt x="583672" y="277909"/>
                    </a:cubicBezTo>
                    <a:close/>
                    <a:moveTo>
                      <a:pt x="296541" y="46298"/>
                    </a:moveTo>
                    <a:cubicBezTo>
                      <a:pt x="428080" y="46298"/>
                      <a:pt x="534633" y="150046"/>
                      <a:pt x="537375" y="277909"/>
                    </a:cubicBezTo>
                    <a:lnTo>
                      <a:pt x="55707" y="277909"/>
                    </a:lnTo>
                    <a:cubicBezTo>
                      <a:pt x="58448" y="150046"/>
                      <a:pt x="165001" y="46298"/>
                      <a:pt x="296541" y="46298"/>
                    </a:cubicBezTo>
                    <a:close/>
                    <a:moveTo>
                      <a:pt x="246504" y="406645"/>
                    </a:moveTo>
                    <a:lnTo>
                      <a:pt x="215037" y="403841"/>
                    </a:lnTo>
                    <a:lnTo>
                      <a:pt x="185377" y="401037"/>
                    </a:lnTo>
                    <a:lnTo>
                      <a:pt x="282645" y="341779"/>
                    </a:lnTo>
                    <a:cubicBezTo>
                      <a:pt x="282645" y="341779"/>
                      <a:pt x="283580" y="341779"/>
                      <a:pt x="283580" y="340844"/>
                    </a:cubicBezTo>
                    <a:cubicBezTo>
                      <a:pt x="287256" y="338040"/>
                      <a:pt x="290060" y="338040"/>
                      <a:pt x="291930" y="338040"/>
                    </a:cubicBezTo>
                    <a:cubicBezTo>
                      <a:pt x="295606" y="338040"/>
                      <a:pt x="299345" y="339910"/>
                      <a:pt x="301214" y="341717"/>
                    </a:cubicBezTo>
                    <a:cubicBezTo>
                      <a:pt x="303083" y="344521"/>
                      <a:pt x="303083" y="350066"/>
                      <a:pt x="298410" y="355612"/>
                    </a:cubicBezTo>
                    <a:cubicBezTo>
                      <a:pt x="292864" y="363027"/>
                      <a:pt x="281710" y="373184"/>
                      <a:pt x="271554" y="382468"/>
                    </a:cubicBezTo>
                    <a:cubicBezTo>
                      <a:pt x="262269" y="390880"/>
                      <a:pt x="252985" y="399230"/>
                      <a:pt x="246504" y="406645"/>
                    </a:cubicBezTo>
                    <a:close/>
                    <a:moveTo>
                      <a:pt x="377109" y="416802"/>
                    </a:moveTo>
                    <a:lnTo>
                      <a:pt x="271491" y="408452"/>
                    </a:lnTo>
                    <a:cubicBezTo>
                      <a:pt x="276102" y="404776"/>
                      <a:pt x="279841" y="400102"/>
                      <a:pt x="284452" y="395491"/>
                    </a:cubicBezTo>
                    <a:cubicBezTo>
                      <a:pt x="295544" y="385272"/>
                      <a:pt x="306697" y="375115"/>
                      <a:pt x="313178" y="366766"/>
                    </a:cubicBezTo>
                    <a:cubicBezTo>
                      <a:pt x="322462" y="356547"/>
                      <a:pt x="324269" y="341779"/>
                      <a:pt x="317789" y="331560"/>
                    </a:cubicBezTo>
                    <a:cubicBezTo>
                      <a:pt x="315920" y="328756"/>
                      <a:pt x="313178" y="326014"/>
                      <a:pt x="309439" y="324145"/>
                    </a:cubicBezTo>
                    <a:lnTo>
                      <a:pt x="496561" y="324145"/>
                    </a:lnTo>
                    <a:lnTo>
                      <a:pt x="377109" y="416802"/>
                    </a:lnTo>
                    <a:close/>
                    <a:moveTo>
                      <a:pt x="542920" y="305701"/>
                    </a:moveTo>
                    <a:lnTo>
                      <a:pt x="59383" y="305701"/>
                    </a:lnTo>
                    <a:lnTo>
                      <a:pt x="50098" y="296416"/>
                    </a:lnTo>
                    <a:lnTo>
                      <a:pt x="552143" y="296416"/>
                    </a:lnTo>
                    <a:lnTo>
                      <a:pt x="542920" y="305701"/>
                    </a:ln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1A0CE0-862D-4665-81A6-D9ABC6DCC3DD}"/>
                  </a:ext>
                </a:extLst>
              </p:cNvPr>
              <p:cNvSpPr/>
              <p:nvPr/>
            </p:nvSpPr>
            <p:spPr>
              <a:xfrm>
                <a:off x="2783830" y="3654941"/>
                <a:ext cx="85242" cy="194598"/>
              </a:xfrm>
              <a:custGeom>
                <a:avLst/>
                <a:gdLst>
                  <a:gd name="connsiteX0" fmla="*/ 52840 w 85242"/>
                  <a:gd name="connsiteY0" fmla="*/ 27791 h 194598"/>
                  <a:gd name="connsiteX1" fmla="*/ 48229 w 85242"/>
                  <a:gd name="connsiteY1" fmla="*/ 27791 h 194598"/>
                  <a:gd name="connsiteX2" fmla="*/ 48229 w 85242"/>
                  <a:gd name="connsiteY2" fmla="*/ 9284 h 194598"/>
                  <a:gd name="connsiteX3" fmla="*/ 38945 w 85242"/>
                  <a:gd name="connsiteY3" fmla="*/ 0 h 194598"/>
                  <a:gd name="connsiteX4" fmla="*/ 29660 w 85242"/>
                  <a:gd name="connsiteY4" fmla="*/ 9284 h 194598"/>
                  <a:gd name="connsiteX5" fmla="*/ 29660 w 85242"/>
                  <a:gd name="connsiteY5" fmla="*/ 27791 h 194598"/>
                  <a:gd name="connsiteX6" fmla="*/ 30595 w 85242"/>
                  <a:gd name="connsiteY6" fmla="*/ 30595 h 194598"/>
                  <a:gd name="connsiteX7" fmla="*/ 0 w 85242"/>
                  <a:gd name="connsiteY7" fmla="*/ 62997 h 194598"/>
                  <a:gd name="connsiteX8" fmla="*/ 13895 w 85242"/>
                  <a:gd name="connsiteY8" fmla="*/ 89853 h 194598"/>
                  <a:gd name="connsiteX9" fmla="*/ 61128 w 85242"/>
                  <a:gd name="connsiteY9" fmla="*/ 119513 h 194598"/>
                  <a:gd name="connsiteX10" fmla="*/ 66673 w 85242"/>
                  <a:gd name="connsiteY10" fmla="*/ 130605 h 194598"/>
                  <a:gd name="connsiteX11" fmla="*/ 66673 w 85242"/>
                  <a:gd name="connsiteY11" fmla="*/ 138955 h 194598"/>
                  <a:gd name="connsiteX12" fmla="*/ 52778 w 85242"/>
                  <a:gd name="connsiteY12" fmla="*/ 148239 h 194598"/>
                  <a:gd name="connsiteX13" fmla="*/ 32402 w 85242"/>
                  <a:gd name="connsiteY13" fmla="*/ 148239 h 194598"/>
                  <a:gd name="connsiteX14" fmla="*/ 20376 w 85242"/>
                  <a:gd name="connsiteY14" fmla="*/ 138955 h 194598"/>
                  <a:gd name="connsiteX15" fmla="*/ 20376 w 85242"/>
                  <a:gd name="connsiteY15" fmla="*/ 126929 h 194598"/>
                  <a:gd name="connsiteX16" fmla="*/ 11091 w 85242"/>
                  <a:gd name="connsiteY16" fmla="*/ 117644 h 194598"/>
                  <a:gd name="connsiteX17" fmla="*/ 1807 w 85242"/>
                  <a:gd name="connsiteY17" fmla="*/ 126929 h 194598"/>
                  <a:gd name="connsiteX18" fmla="*/ 1807 w 85242"/>
                  <a:gd name="connsiteY18" fmla="*/ 138955 h 194598"/>
                  <a:gd name="connsiteX19" fmla="*/ 29598 w 85242"/>
                  <a:gd name="connsiteY19" fmla="*/ 171357 h 194598"/>
                  <a:gd name="connsiteX20" fmla="*/ 29598 w 85242"/>
                  <a:gd name="connsiteY20" fmla="*/ 185314 h 194598"/>
                  <a:gd name="connsiteX21" fmla="*/ 38882 w 85242"/>
                  <a:gd name="connsiteY21" fmla="*/ 194599 h 194598"/>
                  <a:gd name="connsiteX22" fmla="*/ 48167 w 85242"/>
                  <a:gd name="connsiteY22" fmla="*/ 185314 h 194598"/>
                  <a:gd name="connsiteX23" fmla="*/ 48167 w 85242"/>
                  <a:gd name="connsiteY23" fmla="*/ 166808 h 194598"/>
                  <a:gd name="connsiteX24" fmla="*/ 52778 w 85242"/>
                  <a:gd name="connsiteY24" fmla="*/ 166808 h 194598"/>
                  <a:gd name="connsiteX25" fmla="*/ 85180 w 85242"/>
                  <a:gd name="connsiteY25" fmla="*/ 139017 h 194598"/>
                  <a:gd name="connsiteX26" fmla="*/ 85180 w 85242"/>
                  <a:gd name="connsiteY26" fmla="*/ 129732 h 194598"/>
                  <a:gd name="connsiteX27" fmla="*/ 71284 w 85242"/>
                  <a:gd name="connsiteY27" fmla="*/ 102876 h 194598"/>
                  <a:gd name="connsiteX28" fmla="*/ 24052 w 85242"/>
                  <a:gd name="connsiteY28" fmla="*/ 73216 h 194598"/>
                  <a:gd name="connsiteX29" fmla="*/ 18507 w 85242"/>
                  <a:gd name="connsiteY29" fmla="*/ 61190 h 194598"/>
                  <a:gd name="connsiteX30" fmla="*/ 32402 w 85242"/>
                  <a:gd name="connsiteY30" fmla="*/ 46360 h 194598"/>
                  <a:gd name="connsiteX31" fmla="*/ 52778 w 85242"/>
                  <a:gd name="connsiteY31" fmla="*/ 46360 h 194598"/>
                  <a:gd name="connsiteX32" fmla="*/ 66673 w 85242"/>
                  <a:gd name="connsiteY32" fmla="*/ 62125 h 194598"/>
                  <a:gd name="connsiteX33" fmla="*/ 66673 w 85242"/>
                  <a:gd name="connsiteY33" fmla="*/ 64929 h 194598"/>
                  <a:gd name="connsiteX34" fmla="*/ 75958 w 85242"/>
                  <a:gd name="connsiteY34" fmla="*/ 74213 h 194598"/>
                  <a:gd name="connsiteX35" fmla="*/ 85242 w 85242"/>
                  <a:gd name="connsiteY35" fmla="*/ 64929 h 194598"/>
                  <a:gd name="connsiteX36" fmla="*/ 85242 w 85242"/>
                  <a:gd name="connsiteY36" fmla="*/ 62125 h 194598"/>
                  <a:gd name="connsiteX37" fmla="*/ 52840 w 85242"/>
                  <a:gd name="connsiteY37" fmla="*/ 27791 h 19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5242" h="194598">
                    <a:moveTo>
                      <a:pt x="52840" y="27791"/>
                    </a:moveTo>
                    <a:lnTo>
                      <a:pt x="48229" y="27791"/>
                    </a:lnTo>
                    <a:lnTo>
                      <a:pt x="48229" y="9284"/>
                    </a:lnTo>
                    <a:cubicBezTo>
                      <a:pt x="48229" y="3739"/>
                      <a:pt x="44553" y="0"/>
                      <a:pt x="38945" y="0"/>
                    </a:cubicBezTo>
                    <a:cubicBezTo>
                      <a:pt x="33399" y="0"/>
                      <a:pt x="29660" y="3676"/>
                      <a:pt x="29660" y="9284"/>
                    </a:cubicBezTo>
                    <a:lnTo>
                      <a:pt x="29660" y="27791"/>
                    </a:lnTo>
                    <a:cubicBezTo>
                      <a:pt x="29660" y="28726"/>
                      <a:pt x="29660" y="29660"/>
                      <a:pt x="30595" y="30595"/>
                    </a:cubicBezTo>
                    <a:cubicBezTo>
                      <a:pt x="13895" y="31530"/>
                      <a:pt x="0" y="45425"/>
                      <a:pt x="0" y="62997"/>
                    </a:cubicBezTo>
                    <a:cubicBezTo>
                      <a:pt x="0" y="73216"/>
                      <a:pt x="4611" y="83373"/>
                      <a:pt x="13895" y="89853"/>
                    </a:cubicBezTo>
                    <a:lnTo>
                      <a:pt x="61128" y="119513"/>
                    </a:lnTo>
                    <a:cubicBezTo>
                      <a:pt x="64804" y="122318"/>
                      <a:pt x="66673" y="125994"/>
                      <a:pt x="66673" y="130605"/>
                    </a:cubicBezTo>
                    <a:lnTo>
                      <a:pt x="66673" y="138955"/>
                    </a:lnTo>
                    <a:cubicBezTo>
                      <a:pt x="66673" y="146370"/>
                      <a:pt x="60193" y="148239"/>
                      <a:pt x="52778" y="148239"/>
                    </a:cubicBezTo>
                    <a:lnTo>
                      <a:pt x="32402" y="148239"/>
                    </a:lnTo>
                    <a:cubicBezTo>
                      <a:pt x="24987" y="148239"/>
                      <a:pt x="20376" y="146370"/>
                      <a:pt x="20376" y="138955"/>
                    </a:cubicBezTo>
                    <a:lnTo>
                      <a:pt x="20376" y="126929"/>
                    </a:lnTo>
                    <a:cubicBezTo>
                      <a:pt x="20376" y="121383"/>
                      <a:pt x="16699" y="117644"/>
                      <a:pt x="11091" y="117644"/>
                    </a:cubicBezTo>
                    <a:cubicBezTo>
                      <a:pt x="5483" y="117644"/>
                      <a:pt x="1807" y="121321"/>
                      <a:pt x="1807" y="126929"/>
                    </a:cubicBezTo>
                    <a:lnTo>
                      <a:pt x="1807" y="138955"/>
                    </a:lnTo>
                    <a:cubicBezTo>
                      <a:pt x="1807" y="155654"/>
                      <a:pt x="12898" y="169550"/>
                      <a:pt x="29598" y="171357"/>
                    </a:cubicBezTo>
                    <a:lnTo>
                      <a:pt x="29598" y="185314"/>
                    </a:lnTo>
                    <a:cubicBezTo>
                      <a:pt x="29598" y="190860"/>
                      <a:pt x="33274" y="194599"/>
                      <a:pt x="38882" y="194599"/>
                    </a:cubicBezTo>
                    <a:cubicBezTo>
                      <a:pt x="44428" y="194599"/>
                      <a:pt x="48167" y="190922"/>
                      <a:pt x="48167" y="185314"/>
                    </a:cubicBezTo>
                    <a:lnTo>
                      <a:pt x="48167" y="166808"/>
                    </a:lnTo>
                    <a:lnTo>
                      <a:pt x="52778" y="166808"/>
                    </a:lnTo>
                    <a:cubicBezTo>
                      <a:pt x="70350" y="166808"/>
                      <a:pt x="85180" y="156589"/>
                      <a:pt x="85180" y="139017"/>
                    </a:cubicBezTo>
                    <a:lnTo>
                      <a:pt x="85180" y="129732"/>
                    </a:lnTo>
                    <a:cubicBezTo>
                      <a:pt x="85180" y="119513"/>
                      <a:pt x="80569" y="109357"/>
                      <a:pt x="71284" y="102876"/>
                    </a:cubicBezTo>
                    <a:lnTo>
                      <a:pt x="24052" y="73216"/>
                    </a:lnTo>
                    <a:cubicBezTo>
                      <a:pt x="20376" y="70412"/>
                      <a:pt x="18507" y="64866"/>
                      <a:pt x="18507" y="61190"/>
                    </a:cubicBezTo>
                    <a:cubicBezTo>
                      <a:pt x="18507" y="53775"/>
                      <a:pt x="24987" y="46360"/>
                      <a:pt x="32402" y="46360"/>
                    </a:cubicBezTo>
                    <a:lnTo>
                      <a:pt x="52778" y="46360"/>
                    </a:lnTo>
                    <a:cubicBezTo>
                      <a:pt x="60193" y="46360"/>
                      <a:pt x="66673" y="54710"/>
                      <a:pt x="66673" y="62125"/>
                    </a:cubicBezTo>
                    <a:lnTo>
                      <a:pt x="66673" y="64929"/>
                    </a:lnTo>
                    <a:cubicBezTo>
                      <a:pt x="66673" y="70474"/>
                      <a:pt x="70350" y="74213"/>
                      <a:pt x="75958" y="74213"/>
                    </a:cubicBezTo>
                    <a:cubicBezTo>
                      <a:pt x="81503" y="74213"/>
                      <a:pt x="85242" y="70537"/>
                      <a:pt x="85242" y="64929"/>
                    </a:cubicBezTo>
                    <a:lnTo>
                      <a:pt x="85242" y="62125"/>
                    </a:lnTo>
                    <a:cubicBezTo>
                      <a:pt x="85242" y="44490"/>
                      <a:pt x="70412" y="27791"/>
                      <a:pt x="52840" y="27791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3AE024C-8954-44FE-8412-39EABA0DC56B}"/>
                  </a:ext>
                </a:extLst>
              </p:cNvPr>
              <p:cNvSpPr/>
              <p:nvPr/>
            </p:nvSpPr>
            <p:spPr>
              <a:xfrm>
                <a:off x="2655966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15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E572A62-4AEB-4886-913F-B6DD39933E52}"/>
                  </a:ext>
                </a:extLst>
              </p:cNvPr>
              <p:cNvSpPr/>
              <p:nvPr/>
            </p:nvSpPr>
            <p:spPr>
              <a:xfrm>
                <a:off x="2693042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15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9EB6F7-6DAA-4796-BA9B-09104CC69CEE}"/>
                  </a:ext>
                </a:extLst>
              </p:cNvPr>
              <p:cNvSpPr/>
              <p:nvPr/>
            </p:nvSpPr>
            <p:spPr>
              <a:xfrm>
                <a:off x="2618891" y="3830971"/>
                <a:ext cx="27853" cy="18568"/>
              </a:xfrm>
              <a:custGeom>
                <a:avLst/>
                <a:gdLst>
                  <a:gd name="connsiteX0" fmla="*/ 18569 w 27853"/>
                  <a:gd name="connsiteY0" fmla="*/ 0 h 18568"/>
                  <a:gd name="connsiteX1" fmla="*/ 9284 w 27853"/>
                  <a:gd name="connsiteY1" fmla="*/ 0 h 18568"/>
                  <a:gd name="connsiteX2" fmla="*/ 0 w 27853"/>
                  <a:gd name="connsiteY2" fmla="*/ 9284 h 18568"/>
                  <a:gd name="connsiteX3" fmla="*/ 9284 w 27853"/>
                  <a:gd name="connsiteY3" fmla="*/ 18569 h 18568"/>
                  <a:gd name="connsiteX4" fmla="*/ 18569 w 27853"/>
                  <a:gd name="connsiteY4" fmla="*/ 18569 h 18568"/>
                  <a:gd name="connsiteX5" fmla="*/ 27853 w 27853"/>
                  <a:gd name="connsiteY5" fmla="*/ 9284 h 18568"/>
                  <a:gd name="connsiteX6" fmla="*/ 18569 w 27853"/>
                  <a:gd name="connsiteY6" fmla="*/ 0 h 1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53" h="18568">
                    <a:moveTo>
                      <a:pt x="18569" y="0"/>
                    </a:moveTo>
                    <a:lnTo>
                      <a:pt x="9284" y="0"/>
                    </a:lnTo>
                    <a:cubicBezTo>
                      <a:pt x="3739" y="0"/>
                      <a:pt x="0" y="3676"/>
                      <a:pt x="0" y="9284"/>
                    </a:cubicBezTo>
                    <a:cubicBezTo>
                      <a:pt x="0" y="14892"/>
                      <a:pt x="3676" y="18569"/>
                      <a:pt x="9284" y="18569"/>
                    </a:cubicBezTo>
                    <a:lnTo>
                      <a:pt x="18569" y="18569"/>
                    </a:lnTo>
                    <a:cubicBezTo>
                      <a:pt x="24115" y="18569"/>
                      <a:pt x="27853" y="14892"/>
                      <a:pt x="27853" y="9284"/>
                    </a:cubicBezTo>
                    <a:cubicBezTo>
                      <a:pt x="27853" y="3676"/>
                      <a:pt x="24177" y="0"/>
                      <a:pt x="18569" y="0"/>
                    </a:cubicBezTo>
                    <a:close/>
                  </a:path>
                </a:pathLst>
              </a:custGeom>
              <a:grpFill/>
              <a:ln w="6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E1D9C03-7F7C-4189-A5A1-1AB8597C9664}"/>
              </a:ext>
            </a:extLst>
          </p:cNvPr>
          <p:cNvSpPr txBox="1"/>
          <p:nvPr/>
        </p:nvSpPr>
        <p:spPr>
          <a:xfrm>
            <a:off x="1374205" y="2631228"/>
            <a:ext cx="282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내 차의 세부 차종은</a:t>
            </a:r>
            <a:r>
              <a:rPr lang="en-US" altLang="ko-KR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?</a:t>
            </a:r>
            <a:endParaRPr lang="en-US" sz="1400" b="1" dirty="0"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16CC72-7DD6-4893-BB60-047E3F5E79F3}"/>
              </a:ext>
            </a:extLst>
          </p:cNvPr>
          <p:cNvSpPr txBox="1"/>
          <p:nvPr/>
        </p:nvSpPr>
        <p:spPr>
          <a:xfrm>
            <a:off x="1364350" y="3969021"/>
            <a:ext cx="282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이 차는 무슨 차야</a:t>
            </a:r>
            <a:r>
              <a:rPr lang="en-US" altLang="ko-KR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?</a:t>
            </a:r>
            <a:endParaRPr lang="en-US" sz="1400" b="1" dirty="0"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3A867C-34DD-42C2-BBCD-5B384398C5D6}"/>
              </a:ext>
            </a:extLst>
          </p:cNvPr>
          <p:cNvSpPr txBox="1"/>
          <p:nvPr/>
        </p:nvSpPr>
        <p:spPr>
          <a:xfrm>
            <a:off x="1364349" y="5136604"/>
            <a:ext cx="2823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이 차는 가격이 </a:t>
            </a:r>
            <a:r>
              <a:rPr lang="ko-KR" altLang="en-US" sz="1400" b="1" dirty="0" err="1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얼마지</a:t>
            </a:r>
            <a:r>
              <a:rPr lang="en-US" altLang="ko-KR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?</a:t>
            </a:r>
          </a:p>
          <a:p>
            <a:r>
              <a:rPr lang="ko-KR" altLang="en-US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중고는 있나</a:t>
            </a:r>
            <a:r>
              <a:rPr lang="en-US" altLang="ko-KR" sz="1400" b="1" dirty="0"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Open Sans" panose="020B0606030504020204" pitchFamily="34" charset="0"/>
              </a:rPr>
              <a:t>?</a:t>
            </a:r>
            <a:endParaRPr lang="en-US" sz="1400" b="1" dirty="0"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8A5E4D-B467-4266-8B71-26F85B20F03C}"/>
              </a:ext>
            </a:extLst>
          </p:cNvPr>
          <p:cNvSpPr txBox="1"/>
          <p:nvPr/>
        </p:nvSpPr>
        <p:spPr>
          <a:xfrm>
            <a:off x="9936257" y="636344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76" name="Freeform: Shape 8">
            <a:extLst>
              <a:ext uri="{FF2B5EF4-FFF2-40B4-BE49-F238E27FC236}">
                <a16:creationId xmlns:a16="http://schemas.microsoft.com/office/drawing/2014/main" id="{55D2D2FE-21F3-48A3-BCC5-2494BA166375}"/>
              </a:ext>
            </a:extLst>
          </p:cNvPr>
          <p:cNvSpPr/>
          <p:nvPr/>
        </p:nvSpPr>
        <p:spPr>
          <a:xfrm rot="16200000">
            <a:off x="5580180" y="-706320"/>
            <a:ext cx="5905501" cy="7318140"/>
          </a:xfrm>
          <a:custGeom>
            <a:avLst/>
            <a:gdLst>
              <a:gd name="connsiteX0" fmla="*/ 5905501 w 5905501"/>
              <a:gd name="connsiteY0" fmla="*/ 1253703 h 7318140"/>
              <a:gd name="connsiteX1" fmla="*/ 5905500 w 5905501"/>
              <a:gd name="connsiteY1" fmla="*/ 7318140 h 7318140"/>
              <a:gd name="connsiteX2" fmla="*/ 0 w 5905501"/>
              <a:gd name="connsiteY2" fmla="*/ 7318139 h 7318140"/>
              <a:gd name="connsiteX3" fmla="*/ 1829536 w 5905501"/>
              <a:gd name="connsiteY3" fmla="*/ 0 h 7318140"/>
              <a:gd name="connsiteX4" fmla="*/ 5592075 w 5905501"/>
              <a:gd name="connsiteY4" fmla="*/ 0 h 7318140"/>
              <a:gd name="connsiteX5" fmla="*/ 5905501 w 5905501"/>
              <a:gd name="connsiteY5" fmla="*/ 1253703 h 731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1" h="7318140">
                <a:moveTo>
                  <a:pt x="5905501" y="1253703"/>
                </a:moveTo>
                <a:lnTo>
                  <a:pt x="5905500" y="7318140"/>
                </a:lnTo>
                <a:lnTo>
                  <a:pt x="0" y="7318139"/>
                </a:lnTo>
                <a:lnTo>
                  <a:pt x="1829536" y="0"/>
                </a:lnTo>
                <a:lnTo>
                  <a:pt x="5592075" y="0"/>
                </a:lnTo>
                <a:lnTo>
                  <a:pt x="5905501" y="1253703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F9383741-D133-4D7E-8E0C-2343B7560C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r="696"/>
          <a:stretch>
            <a:fillRect/>
          </a:stretch>
        </p:blipFill>
        <p:spPr>
          <a:xfrm>
            <a:off x="5448300" y="-974978"/>
            <a:ext cx="6743700" cy="6334761"/>
          </a:xfrm>
        </p:spPr>
      </p:pic>
    </p:spTree>
    <p:extLst>
      <p:ext uri="{BB962C8B-B14F-4D97-AF65-F5344CB8AC3E}">
        <p14:creationId xmlns:p14="http://schemas.microsoft.com/office/powerpoint/2010/main" val="13669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A52960-A5E3-4A60-A4BD-AD400AE9C899}"/>
              </a:ext>
            </a:extLst>
          </p:cNvPr>
          <p:cNvSpPr/>
          <p:nvPr/>
        </p:nvSpPr>
        <p:spPr>
          <a:xfrm>
            <a:off x="6042789" y="0"/>
            <a:ext cx="6149211" cy="6858000"/>
          </a:xfrm>
          <a:prstGeom prst="rect">
            <a:avLst/>
          </a:prstGeom>
          <a:solidFill>
            <a:srgbClr val="E4D3F1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13C45F-B6C7-4D9D-8CD2-94E529AAF2BB}"/>
              </a:ext>
            </a:extLst>
          </p:cNvPr>
          <p:cNvSpPr/>
          <p:nvPr/>
        </p:nvSpPr>
        <p:spPr>
          <a:xfrm>
            <a:off x="1066800" y="4427123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C1692-6627-4994-83D3-79EDB9695DCF}"/>
              </a:ext>
            </a:extLst>
          </p:cNvPr>
          <p:cNvSpPr txBox="1"/>
          <p:nvPr/>
        </p:nvSpPr>
        <p:spPr>
          <a:xfrm>
            <a:off x="1333500" y="4740779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Stanford Car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: 196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: 8144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Testing : 8041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1A16A-257A-4998-8B08-2D4EAF48FBEC}"/>
              </a:ext>
            </a:extLst>
          </p:cNvPr>
          <p:cNvSpPr txBox="1"/>
          <p:nvPr/>
        </p:nvSpPr>
        <p:spPr>
          <a:xfrm>
            <a:off x="1352550" y="4346481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Dataset</a:t>
            </a:r>
            <a:endParaRPr lang="ko-KR" altLang="en-US" sz="21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063D10-3F7B-4560-A41B-678F217E50F9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BF8B3-4FF2-4391-965F-8899DF71C39C}"/>
              </a:ext>
            </a:extLst>
          </p:cNvPr>
          <p:cNvSpPr txBox="1"/>
          <p:nvPr/>
        </p:nvSpPr>
        <p:spPr>
          <a:xfrm>
            <a:off x="132539" y="90354"/>
            <a:ext cx="24144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차종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B8211E-DE2C-4454-B499-C036DACF7790}"/>
              </a:ext>
            </a:extLst>
          </p:cNvPr>
          <p:cNvSpPr/>
          <p:nvPr/>
        </p:nvSpPr>
        <p:spPr>
          <a:xfrm>
            <a:off x="1066800" y="5921665"/>
            <a:ext cx="190500" cy="323850"/>
          </a:xfrm>
          <a:prstGeom prst="rect">
            <a:avLst/>
          </a:prstGeom>
          <a:solidFill>
            <a:srgbClr val="632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CEE84-6180-41ED-BF11-5340C1DBE5B6}"/>
              </a:ext>
            </a:extLst>
          </p:cNvPr>
          <p:cNvSpPr txBox="1"/>
          <p:nvPr/>
        </p:nvSpPr>
        <p:spPr>
          <a:xfrm>
            <a:off x="1333500" y="6235321"/>
            <a:ext cx="579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Scheduler : </a:t>
            </a:r>
            <a:r>
              <a:rPr lang="en-US" altLang="ko-KR" dirty="0" err="1"/>
              <a:t>ReduceLROnPlateau</a:t>
            </a:r>
            <a:r>
              <a:rPr lang="en-US" altLang="ko-KR" dirty="0"/>
              <a:t> 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FAFD3-29B4-45C2-BBE5-E885C796552D}"/>
              </a:ext>
            </a:extLst>
          </p:cNvPr>
          <p:cNvSpPr txBox="1"/>
          <p:nvPr/>
        </p:nvSpPr>
        <p:spPr>
          <a:xfrm>
            <a:off x="1352550" y="5841023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 공통 사항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FB177C-5506-43C6-8E6D-16F81A46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58" y="1252392"/>
            <a:ext cx="4918225" cy="2956560"/>
          </a:xfrm>
          <a:prstGeom prst="rect">
            <a:avLst/>
          </a:prstGeom>
        </p:spPr>
      </p:pic>
      <p:sp>
        <p:nvSpPr>
          <p:cNvPr id="19" name="도넛 3">
            <a:extLst>
              <a:ext uri="{FF2B5EF4-FFF2-40B4-BE49-F238E27FC236}">
                <a16:creationId xmlns:a16="http://schemas.microsoft.com/office/drawing/2014/main" id="{FB9850B1-FC98-4065-ADF6-BE367260BBCC}"/>
              </a:ext>
            </a:extLst>
          </p:cNvPr>
          <p:cNvSpPr/>
          <p:nvPr/>
        </p:nvSpPr>
        <p:spPr>
          <a:xfrm>
            <a:off x="6589015" y="1126286"/>
            <a:ext cx="2133600" cy="2133600"/>
          </a:xfrm>
          <a:prstGeom prst="donut">
            <a:avLst>
              <a:gd name="adj" fmla="val 25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막힌 원호 19">
            <a:extLst>
              <a:ext uri="{FF2B5EF4-FFF2-40B4-BE49-F238E27FC236}">
                <a16:creationId xmlns:a16="http://schemas.microsoft.com/office/drawing/2014/main" id="{D4048CF8-ECF1-4680-B1A5-5AF91F8733AA}"/>
              </a:ext>
            </a:extLst>
          </p:cNvPr>
          <p:cNvSpPr/>
          <p:nvPr/>
        </p:nvSpPr>
        <p:spPr>
          <a:xfrm rot="5400000">
            <a:off x="6561071" y="1099312"/>
            <a:ext cx="2187548" cy="2187548"/>
          </a:xfrm>
          <a:prstGeom prst="blockArc">
            <a:avLst>
              <a:gd name="adj1" fmla="val 14360063"/>
              <a:gd name="adj2" fmla="val 11279087"/>
              <a:gd name="adj3" fmla="val 25528"/>
            </a:avLst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4B7A34-8923-49F5-8035-F534A08FA0BF}"/>
              </a:ext>
            </a:extLst>
          </p:cNvPr>
          <p:cNvSpPr txBox="1"/>
          <p:nvPr/>
        </p:nvSpPr>
        <p:spPr>
          <a:xfrm>
            <a:off x="7078880" y="1976043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89.5%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B277D7-23CC-478A-B038-3B29023065CB}"/>
              </a:ext>
            </a:extLst>
          </p:cNvPr>
          <p:cNvSpPr txBox="1"/>
          <p:nvPr/>
        </p:nvSpPr>
        <p:spPr>
          <a:xfrm>
            <a:off x="9087058" y="1777587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Resnet-152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Adam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Cross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Entrophy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Loss 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도넛 26">
            <a:extLst>
              <a:ext uri="{FF2B5EF4-FFF2-40B4-BE49-F238E27FC236}">
                <a16:creationId xmlns:a16="http://schemas.microsoft.com/office/drawing/2014/main" id="{4E729E9E-39C2-41A6-92AA-49A9751994E6}"/>
              </a:ext>
            </a:extLst>
          </p:cNvPr>
          <p:cNvSpPr/>
          <p:nvPr/>
        </p:nvSpPr>
        <p:spPr>
          <a:xfrm>
            <a:off x="6620324" y="3896697"/>
            <a:ext cx="2133600" cy="2133600"/>
          </a:xfrm>
          <a:prstGeom prst="donut">
            <a:avLst>
              <a:gd name="adj" fmla="val 25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41CD54B1-6430-417C-9CD8-E3CE4D26D8BE}"/>
              </a:ext>
            </a:extLst>
          </p:cNvPr>
          <p:cNvSpPr/>
          <p:nvPr/>
        </p:nvSpPr>
        <p:spPr>
          <a:xfrm rot="5400000">
            <a:off x="6589015" y="3869723"/>
            <a:ext cx="2187548" cy="2187548"/>
          </a:xfrm>
          <a:prstGeom prst="blockArc">
            <a:avLst>
              <a:gd name="adj1" fmla="val 13801320"/>
              <a:gd name="adj2" fmla="val 11279087"/>
              <a:gd name="adj3" fmla="val 25528"/>
            </a:avLst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17BF7F-E171-49E6-AD53-20BC259394BF}"/>
              </a:ext>
            </a:extLst>
          </p:cNvPr>
          <p:cNvSpPr txBox="1"/>
          <p:nvPr/>
        </p:nvSpPr>
        <p:spPr>
          <a:xfrm>
            <a:off x="7129631" y="476678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91.8%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1B3B0D-7A75-4538-AA89-73B452645A5B}"/>
              </a:ext>
            </a:extLst>
          </p:cNvPr>
          <p:cNvSpPr txBox="1"/>
          <p:nvPr/>
        </p:nvSpPr>
        <p:spPr>
          <a:xfrm>
            <a:off x="9087058" y="4598226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Efficientnet-b3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with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Mish</a:t>
            </a:r>
          </a:p>
          <a:p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RAdam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 Smoothing Loss()</a:t>
            </a: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211A8D4-D4D9-451F-8EE7-128A89B4BDD8}"/>
              </a:ext>
            </a:extLst>
          </p:cNvPr>
          <p:cNvSpPr/>
          <p:nvPr/>
        </p:nvSpPr>
        <p:spPr>
          <a:xfrm>
            <a:off x="8794982" y="6363448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BE447B-4598-45E9-8814-D1C8CAD0C03E}"/>
              </a:ext>
            </a:extLst>
          </p:cNvPr>
          <p:cNvSpPr txBox="1"/>
          <p:nvPr/>
        </p:nvSpPr>
        <p:spPr>
          <a:xfrm>
            <a:off x="9936257" y="6363448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altLang="ko-KR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9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26">
            <a:extLst>
              <a:ext uri="{FF2B5EF4-FFF2-40B4-BE49-F238E27FC236}">
                <a16:creationId xmlns:a16="http://schemas.microsoft.com/office/drawing/2014/main" id="{7963563F-D929-465D-BE4A-31BB99E9DCC2}"/>
              </a:ext>
            </a:extLst>
          </p:cNvPr>
          <p:cNvSpPr/>
          <p:nvPr/>
        </p:nvSpPr>
        <p:spPr>
          <a:xfrm>
            <a:off x="-7492" y="-21365"/>
            <a:ext cx="7257477" cy="6884608"/>
          </a:xfrm>
          <a:custGeom>
            <a:avLst/>
            <a:gdLst>
              <a:gd name="connsiteX0" fmla="*/ 1701082 w 7229427"/>
              <a:gd name="connsiteY0" fmla="*/ 0 h 6858000"/>
              <a:gd name="connsiteX1" fmla="*/ 4150872 w 7229427"/>
              <a:gd name="connsiteY1" fmla="*/ 0 h 6858000"/>
              <a:gd name="connsiteX2" fmla="*/ 4207819 w 7229427"/>
              <a:gd name="connsiteY2" fmla="*/ 16158 h 6858000"/>
              <a:gd name="connsiteX3" fmla="*/ 7229427 w 7229427"/>
              <a:gd name="connsiteY3" fmla="*/ 4128057 h 6858000"/>
              <a:gd name="connsiteX4" fmla="*/ 6493448 w 7229427"/>
              <a:gd name="connsiteY4" fmla="*/ 6534344 h 6858000"/>
              <a:gd name="connsiteX5" fmla="*/ 6251325 w 7229427"/>
              <a:gd name="connsiteY5" fmla="*/ 6858000 h 6858000"/>
              <a:gd name="connsiteX6" fmla="*/ 3813273 w 7229427"/>
              <a:gd name="connsiteY6" fmla="*/ 6858000 h 6858000"/>
              <a:gd name="connsiteX7" fmla="*/ 4047526 w 7229427"/>
              <a:gd name="connsiteY7" fmla="*/ 6772517 h 6858000"/>
              <a:gd name="connsiteX8" fmla="*/ 5806566 w 7229427"/>
              <a:gd name="connsiteY8" fmla="*/ 4115678 h 6858000"/>
              <a:gd name="connsiteX9" fmla="*/ 2923746 w 7229427"/>
              <a:gd name="connsiteY9" fmla="*/ 1232858 h 6858000"/>
              <a:gd name="connsiteX10" fmla="*/ 40925 w 7229427"/>
              <a:gd name="connsiteY10" fmla="*/ 4115678 h 6858000"/>
              <a:gd name="connsiteX11" fmla="*/ 1805182 w 7229427"/>
              <a:gd name="connsiteY11" fmla="*/ 6772517 h 6858000"/>
              <a:gd name="connsiteX12" fmla="*/ 2038883 w 7229427"/>
              <a:gd name="connsiteY12" fmla="*/ 6858000 h 6858000"/>
              <a:gd name="connsiteX13" fmla="*/ 0 w 7229427"/>
              <a:gd name="connsiteY13" fmla="*/ 6858000 h 6858000"/>
              <a:gd name="connsiteX14" fmla="*/ 0 w 7229427"/>
              <a:gd name="connsiteY14" fmla="*/ 970040 h 6858000"/>
              <a:gd name="connsiteX15" fmla="*/ 29661 w 7229427"/>
              <a:gd name="connsiteY15" fmla="*/ 941759 h 6858000"/>
              <a:gd name="connsiteX16" fmla="*/ 1644264 w 7229427"/>
              <a:gd name="connsiteY16" fmla="*/ 16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9427" h="6858000">
                <a:moveTo>
                  <a:pt x="1701082" y="0"/>
                </a:moveTo>
                <a:lnTo>
                  <a:pt x="4150872" y="0"/>
                </a:lnTo>
                <a:lnTo>
                  <a:pt x="4207819" y="16158"/>
                </a:lnTo>
                <a:cubicBezTo>
                  <a:pt x="5963401" y="561835"/>
                  <a:pt x="7229427" y="2197924"/>
                  <a:pt x="7229427" y="4128057"/>
                </a:cubicBezTo>
                <a:cubicBezTo>
                  <a:pt x="7229427" y="5018888"/>
                  <a:pt x="6958002" y="5847082"/>
                  <a:pt x="6493448" y="6534344"/>
                </a:cubicBezTo>
                <a:lnTo>
                  <a:pt x="6251325" y="6858000"/>
                </a:lnTo>
                <a:lnTo>
                  <a:pt x="3813273" y="6858000"/>
                </a:lnTo>
                <a:lnTo>
                  <a:pt x="4047526" y="6772517"/>
                </a:lnTo>
                <a:cubicBezTo>
                  <a:pt x="5082766" y="6335801"/>
                  <a:pt x="5806566" y="5312737"/>
                  <a:pt x="5806566" y="4115678"/>
                </a:cubicBezTo>
                <a:cubicBezTo>
                  <a:pt x="5806566" y="2519613"/>
                  <a:pt x="4519811" y="1232858"/>
                  <a:pt x="2923746" y="1232858"/>
                </a:cubicBezTo>
                <a:cubicBezTo>
                  <a:pt x="1327668" y="1232858"/>
                  <a:pt x="40925" y="2531992"/>
                  <a:pt x="40925" y="4115678"/>
                </a:cubicBezTo>
                <a:cubicBezTo>
                  <a:pt x="40925" y="5312737"/>
                  <a:pt x="771681" y="6335801"/>
                  <a:pt x="1805182" y="6772517"/>
                </a:cubicBezTo>
                <a:lnTo>
                  <a:pt x="2038883" y="6858000"/>
                </a:lnTo>
                <a:lnTo>
                  <a:pt x="0" y="6858000"/>
                </a:lnTo>
                <a:lnTo>
                  <a:pt x="0" y="970040"/>
                </a:lnTo>
                <a:lnTo>
                  <a:pt x="29661" y="941759"/>
                </a:lnTo>
                <a:cubicBezTo>
                  <a:pt x="488588" y="524590"/>
                  <a:pt x="1037799" y="205046"/>
                  <a:pt x="1644264" y="16158"/>
                </a:cubicBezTo>
                <a:close/>
              </a:path>
            </a:pathLst>
          </a:custGeom>
          <a:gradFill>
            <a:gsLst>
              <a:gs pos="0">
                <a:srgbClr val="6C25BF">
                  <a:alpha val="9000"/>
                </a:srgbClr>
              </a:gs>
              <a:gs pos="100000">
                <a:srgbClr val="5A1F9D">
                  <a:alpha val="3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5930C5B7-8A38-4494-83AE-AEFD9CEFDA1F}"/>
              </a:ext>
            </a:extLst>
          </p:cNvPr>
          <p:cNvGrpSpPr/>
          <p:nvPr/>
        </p:nvGrpSpPr>
        <p:grpSpPr>
          <a:xfrm>
            <a:off x="0" y="2448231"/>
            <a:ext cx="12192000" cy="3581940"/>
            <a:chOff x="0" y="2448231"/>
            <a:chExt cx="12192000" cy="3581940"/>
          </a:xfrm>
          <a:solidFill>
            <a:srgbClr val="5A1F9D"/>
          </a:solidFill>
        </p:grpSpPr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A857334A-3CCC-44AA-9BDE-87690BFEA96C}"/>
                </a:ext>
              </a:extLst>
            </p:cNvPr>
            <p:cNvSpPr/>
            <p:nvPr userDrawn="1"/>
          </p:nvSpPr>
          <p:spPr>
            <a:xfrm>
              <a:off x="3214566" y="2448231"/>
              <a:ext cx="8977434" cy="2317673"/>
            </a:xfrm>
            <a:custGeom>
              <a:avLst/>
              <a:gdLst>
                <a:gd name="connsiteX0" fmla="*/ 1171577 w 4432057"/>
                <a:gd name="connsiteY0" fmla="*/ 0 h 2343150"/>
                <a:gd name="connsiteX1" fmla="*/ 4432057 w 4432057"/>
                <a:gd name="connsiteY1" fmla="*/ 0 h 2343150"/>
                <a:gd name="connsiteX2" fmla="*/ 4432057 w 4432057"/>
                <a:gd name="connsiteY2" fmla="*/ 2343150 h 2343150"/>
                <a:gd name="connsiteX3" fmla="*/ 0 w 4432057"/>
                <a:gd name="connsiteY3" fmla="*/ 2343150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057" h="2343150">
                  <a:moveTo>
                    <a:pt x="1171577" y="0"/>
                  </a:moveTo>
                  <a:lnTo>
                    <a:pt x="4432057" y="0"/>
                  </a:lnTo>
                  <a:lnTo>
                    <a:pt x="4432057" y="2343150"/>
                  </a:lnTo>
                  <a:lnTo>
                    <a:pt x="0" y="23431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4F0C09F2-A4C7-4503-A908-26DDDD93CD98}"/>
                </a:ext>
              </a:extLst>
            </p:cNvPr>
            <p:cNvSpPr/>
            <p:nvPr userDrawn="1"/>
          </p:nvSpPr>
          <p:spPr>
            <a:xfrm>
              <a:off x="0" y="3221933"/>
              <a:ext cx="12192000" cy="2808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12E3C00-6C72-4078-B653-4B4CD0C25B26}"/>
              </a:ext>
            </a:extLst>
          </p:cNvPr>
          <p:cNvSpPr txBox="1"/>
          <p:nvPr/>
        </p:nvSpPr>
        <p:spPr>
          <a:xfrm>
            <a:off x="974453" y="4349013"/>
            <a:ext cx="3409102" cy="79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 panose="020B0606030504020204" pitchFamily="34" charset="0"/>
              </a:rPr>
              <a:t>번호판도 개인 정보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Open Sans" panose="020B0606030504020204" pitchFamily="34" charset="0"/>
              </a:rPr>
              <a:t>차량 번호를 통해 차량 정보 조회 가능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42" name="Freeform: Shape 27">
            <a:extLst>
              <a:ext uri="{FF2B5EF4-FFF2-40B4-BE49-F238E27FC236}">
                <a16:creationId xmlns:a16="http://schemas.microsoft.com/office/drawing/2014/main" id="{2CAF1686-A03E-4A7A-9922-707D75011402}"/>
              </a:ext>
            </a:extLst>
          </p:cNvPr>
          <p:cNvSpPr/>
          <p:nvPr/>
        </p:nvSpPr>
        <p:spPr>
          <a:xfrm>
            <a:off x="8794982" y="803197"/>
            <a:ext cx="3397018" cy="260266"/>
          </a:xfrm>
          <a:custGeom>
            <a:avLst/>
            <a:gdLst>
              <a:gd name="connsiteX0" fmla="*/ 203200 w 3397018"/>
              <a:gd name="connsiteY0" fmla="*/ 0 h 260266"/>
              <a:gd name="connsiteX1" fmla="*/ 3397018 w 3397018"/>
              <a:gd name="connsiteY1" fmla="*/ 5745 h 260266"/>
              <a:gd name="connsiteX2" fmla="*/ 3397018 w 3397018"/>
              <a:gd name="connsiteY2" fmla="*/ 260266 h 260266"/>
              <a:gd name="connsiteX3" fmla="*/ 0 w 3397018"/>
              <a:gd name="connsiteY3" fmla="*/ 260266 h 260266"/>
              <a:gd name="connsiteX4" fmla="*/ 203200 w 3397018"/>
              <a:gd name="connsiteY4" fmla="*/ 0 h 26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018" h="260266">
                <a:moveTo>
                  <a:pt x="203200" y="0"/>
                </a:moveTo>
                <a:lnTo>
                  <a:pt x="3397018" y="5745"/>
                </a:lnTo>
                <a:lnTo>
                  <a:pt x="3397018" y="260266"/>
                </a:lnTo>
                <a:lnTo>
                  <a:pt x="0" y="260266"/>
                </a:lnTo>
                <a:lnTo>
                  <a:pt x="203200" y="0"/>
                </a:lnTo>
                <a:close/>
              </a:path>
            </a:pathLst>
          </a:custGeom>
          <a:solidFill>
            <a:srgbClr val="5A1F9D"/>
          </a:solidFill>
          <a:ln>
            <a:noFill/>
          </a:ln>
          <a:effectLst>
            <a:outerShdw blurRad="139700" dist="254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A5056506-93D4-4E95-9106-C29A031C5942}"/>
              </a:ext>
            </a:extLst>
          </p:cNvPr>
          <p:cNvGrpSpPr/>
          <p:nvPr/>
        </p:nvGrpSpPr>
        <p:grpSpPr>
          <a:xfrm>
            <a:off x="4244728" y="2799095"/>
            <a:ext cx="6361742" cy="2944670"/>
            <a:chOff x="4996312" y="2712338"/>
            <a:chExt cx="6361742" cy="2944670"/>
          </a:xfrm>
          <a:solidFill>
            <a:schemeClr val="bg1"/>
          </a:solidFill>
        </p:grpSpPr>
        <p:grpSp>
          <p:nvGrpSpPr>
            <p:cNvPr id="49" name="Group 19">
              <a:extLst>
                <a:ext uri="{FF2B5EF4-FFF2-40B4-BE49-F238E27FC236}">
                  <a16:creationId xmlns:a16="http://schemas.microsoft.com/office/drawing/2014/main" id="{BA5CFA5D-CB8B-462A-A363-3A0670EF66F0}"/>
                </a:ext>
              </a:extLst>
            </p:cNvPr>
            <p:cNvGrpSpPr/>
            <p:nvPr/>
          </p:nvGrpSpPr>
          <p:grpSpPr>
            <a:xfrm flipH="1">
              <a:off x="10479453" y="2979365"/>
              <a:ext cx="878601" cy="1003327"/>
              <a:chOff x="-4187825" y="2076450"/>
              <a:chExt cx="3522662" cy="4022725"/>
            </a:xfrm>
            <a:grpFill/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561A929A-4978-451B-A95F-CE607E9CF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87825" y="2076450"/>
                <a:ext cx="1671637" cy="1920875"/>
              </a:xfrm>
              <a:custGeom>
                <a:avLst/>
                <a:gdLst>
                  <a:gd name="T0" fmla="*/ 0 w 7373"/>
                  <a:gd name="T1" fmla="*/ 8467 h 8467"/>
                  <a:gd name="T2" fmla="*/ 1275 w 7373"/>
                  <a:gd name="T3" fmla="*/ 8467 h 8467"/>
                  <a:gd name="T4" fmla="*/ 1275 w 7373"/>
                  <a:gd name="T5" fmla="*/ 5156 h 8467"/>
                  <a:gd name="T6" fmla="*/ 7337 w 7373"/>
                  <a:gd name="T7" fmla="*/ 1656 h 8467"/>
                  <a:gd name="T8" fmla="*/ 7373 w 7373"/>
                  <a:gd name="T9" fmla="*/ 0 h 8467"/>
                  <a:gd name="T10" fmla="*/ 0 w 7373"/>
                  <a:gd name="T11" fmla="*/ 4256 h 8467"/>
                  <a:gd name="T12" fmla="*/ 0 w 7373"/>
                  <a:gd name="T13" fmla="*/ 8467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0" y="8467"/>
                    </a:moveTo>
                    <a:lnTo>
                      <a:pt x="1275" y="8467"/>
                    </a:lnTo>
                    <a:lnTo>
                      <a:pt x="1275" y="5156"/>
                    </a:lnTo>
                    <a:lnTo>
                      <a:pt x="7337" y="1656"/>
                    </a:lnTo>
                    <a:lnTo>
                      <a:pt x="7373" y="0"/>
                    </a:lnTo>
                    <a:lnTo>
                      <a:pt x="0" y="4256"/>
                    </a:lnTo>
                    <a:lnTo>
                      <a:pt x="0" y="8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0D29AB4F-57FD-4181-ABA4-7052E3164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36800" y="2076450"/>
                <a:ext cx="1671637" cy="1920875"/>
              </a:xfrm>
              <a:custGeom>
                <a:avLst/>
                <a:gdLst>
                  <a:gd name="T0" fmla="*/ 7373 w 7373"/>
                  <a:gd name="T1" fmla="*/ 8467 h 8467"/>
                  <a:gd name="T2" fmla="*/ 6098 w 7373"/>
                  <a:gd name="T3" fmla="*/ 8467 h 8467"/>
                  <a:gd name="T4" fmla="*/ 6098 w 7373"/>
                  <a:gd name="T5" fmla="*/ 5156 h 8467"/>
                  <a:gd name="T6" fmla="*/ 36 w 7373"/>
                  <a:gd name="T7" fmla="*/ 1656 h 8467"/>
                  <a:gd name="T8" fmla="*/ 0 w 7373"/>
                  <a:gd name="T9" fmla="*/ 0 h 8467"/>
                  <a:gd name="T10" fmla="*/ 7373 w 7373"/>
                  <a:gd name="T11" fmla="*/ 4256 h 8467"/>
                  <a:gd name="T12" fmla="*/ 7373 w 7373"/>
                  <a:gd name="T13" fmla="*/ 8467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7373" y="8467"/>
                    </a:moveTo>
                    <a:lnTo>
                      <a:pt x="6098" y="8467"/>
                    </a:lnTo>
                    <a:lnTo>
                      <a:pt x="6098" y="5156"/>
                    </a:lnTo>
                    <a:lnTo>
                      <a:pt x="36" y="1656"/>
                    </a:lnTo>
                    <a:lnTo>
                      <a:pt x="0" y="0"/>
                    </a:lnTo>
                    <a:lnTo>
                      <a:pt x="7373" y="4256"/>
                    </a:lnTo>
                    <a:lnTo>
                      <a:pt x="7373" y="8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DFFC8D4D-8ED0-482B-A867-0814DF884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87825" y="4178300"/>
                <a:ext cx="1671637" cy="1920875"/>
              </a:xfrm>
              <a:custGeom>
                <a:avLst/>
                <a:gdLst>
                  <a:gd name="T0" fmla="*/ 0 w 7373"/>
                  <a:gd name="T1" fmla="*/ 0 h 8467"/>
                  <a:gd name="T2" fmla="*/ 1275 w 7373"/>
                  <a:gd name="T3" fmla="*/ 0 h 8467"/>
                  <a:gd name="T4" fmla="*/ 1275 w 7373"/>
                  <a:gd name="T5" fmla="*/ 3311 h 8467"/>
                  <a:gd name="T6" fmla="*/ 7337 w 7373"/>
                  <a:gd name="T7" fmla="*/ 6811 h 8467"/>
                  <a:gd name="T8" fmla="*/ 7373 w 7373"/>
                  <a:gd name="T9" fmla="*/ 8467 h 8467"/>
                  <a:gd name="T10" fmla="*/ 0 w 7373"/>
                  <a:gd name="T11" fmla="*/ 4211 h 8467"/>
                  <a:gd name="T12" fmla="*/ 0 w 7373"/>
                  <a:gd name="T13" fmla="*/ 0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0" y="0"/>
                    </a:moveTo>
                    <a:lnTo>
                      <a:pt x="1275" y="0"/>
                    </a:lnTo>
                    <a:lnTo>
                      <a:pt x="1275" y="3311"/>
                    </a:lnTo>
                    <a:lnTo>
                      <a:pt x="7337" y="6811"/>
                    </a:lnTo>
                    <a:lnTo>
                      <a:pt x="7373" y="8467"/>
                    </a:lnTo>
                    <a:lnTo>
                      <a:pt x="0" y="42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866424FA-B913-41D6-BFB4-34FBD98A5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36800" y="4178300"/>
                <a:ext cx="1671637" cy="1920875"/>
              </a:xfrm>
              <a:custGeom>
                <a:avLst/>
                <a:gdLst>
                  <a:gd name="T0" fmla="*/ 7373 w 7373"/>
                  <a:gd name="T1" fmla="*/ 0 h 8467"/>
                  <a:gd name="T2" fmla="*/ 6098 w 7373"/>
                  <a:gd name="T3" fmla="*/ 0 h 8467"/>
                  <a:gd name="T4" fmla="*/ 6098 w 7373"/>
                  <a:gd name="T5" fmla="*/ 3311 h 8467"/>
                  <a:gd name="T6" fmla="*/ 36 w 7373"/>
                  <a:gd name="T7" fmla="*/ 6811 h 8467"/>
                  <a:gd name="T8" fmla="*/ 0 w 7373"/>
                  <a:gd name="T9" fmla="*/ 8467 h 8467"/>
                  <a:gd name="T10" fmla="*/ 7373 w 7373"/>
                  <a:gd name="T11" fmla="*/ 4211 h 8467"/>
                  <a:gd name="T12" fmla="*/ 7373 w 7373"/>
                  <a:gd name="T13" fmla="*/ 0 h 8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3" h="8467">
                    <a:moveTo>
                      <a:pt x="7373" y="0"/>
                    </a:moveTo>
                    <a:lnTo>
                      <a:pt x="6098" y="0"/>
                    </a:lnTo>
                    <a:lnTo>
                      <a:pt x="6098" y="3311"/>
                    </a:lnTo>
                    <a:lnTo>
                      <a:pt x="36" y="6811"/>
                    </a:lnTo>
                    <a:lnTo>
                      <a:pt x="0" y="8467"/>
                    </a:lnTo>
                    <a:lnTo>
                      <a:pt x="7373" y="4211"/>
                    </a:lnTo>
                    <a:lnTo>
                      <a:pt x="7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" name="Group 1">
              <a:extLst>
                <a:ext uri="{FF2B5EF4-FFF2-40B4-BE49-F238E27FC236}">
                  <a16:creationId xmlns:a16="http://schemas.microsoft.com/office/drawing/2014/main" id="{23CCB417-894B-4213-86D9-EC7F4094A151}"/>
                </a:ext>
              </a:extLst>
            </p:cNvPr>
            <p:cNvGrpSpPr/>
            <p:nvPr/>
          </p:nvGrpSpPr>
          <p:grpSpPr>
            <a:xfrm>
              <a:off x="4996312" y="2712338"/>
              <a:ext cx="3874975" cy="2944670"/>
              <a:chOff x="4996312" y="2712338"/>
              <a:chExt cx="3874975" cy="2944670"/>
            </a:xfrm>
            <a:grpFill/>
          </p:grpSpPr>
          <p:grpSp>
            <p:nvGrpSpPr>
              <p:cNvPr id="51" name="Group 9">
                <a:extLst>
                  <a:ext uri="{FF2B5EF4-FFF2-40B4-BE49-F238E27FC236}">
                    <a16:creationId xmlns:a16="http://schemas.microsoft.com/office/drawing/2014/main" id="{A2EF065D-8A74-4D41-8B87-74667679D392}"/>
                  </a:ext>
                </a:extLst>
              </p:cNvPr>
              <p:cNvGrpSpPr/>
              <p:nvPr/>
            </p:nvGrpSpPr>
            <p:grpSpPr>
              <a:xfrm flipH="1">
                <a:off x="7703283" y="4323195"/>
                <a:ext cx="1168004" cy="1333813"/>
                <a:chOff x="-4187825" y="2076450"/>
                <a:chExt cx="3522662" cy="4022725"/>
              </a:xfrm>
              <a:grpFill/>
            </p:grpSpPr>
            <p:sp>
              <p:nvSpPr>
                <p:cNvPr id="62" name="Freeform 5">
                  <a:extLst>
                    <a:ext uri="{FF2B5EF4-FFF2-40B4-BE49-F238E27FC236}">
                      <a16:creationId xmlns:a16="http://schemas.microsoft.com/office/drawing/2014/main" id="{028B8024-9220-4D38-BB89-4C4F8A406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A2698A5D-60F8-478B-9F81-575CC8CAC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EEBDC65-6BF6-4857-B394-4E0426366C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CB7D32F5-D452-4E1D-AE7B-47D203BB4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2" name="Group 14">
                <a:extLst>
                  <a:ext uri="{FF2B5EF4-FFF2-40B4-BE49-F238E27FC236}">
                    <a16:creationId xmlns:a16="http://schemas.microsoft.com/office/drawing/2014/main" id="{3A676F8F-2B23-4C55-95F3-8ABD40E9A352}"/>
                  </a:ext>
                </a:extLst>
              </p:cNvPr>
              <p:cNvGrpSpPr/>
              <p:nvPr/>
            </p:nvGrpSpPr>
            <p:grpSpPr>
              <a:xfrm flipH="1">
                <a:off x="7332022" y="2712338"/>
                <a:ext cx="409361" cy="467474"/>
                <a:chOff x="-4187825" y="2076450"/>
                <a:chExt cx="3522662" cy="4022725"/>
              </a:xfrm>
              <a:grpFill/>
            </p:grpSpPr>
            <p:sp>
              <p:nvSpPr>
                <p:cNvPr id="58" name="Freeform 5">
                  <a:extLst>
                    <a:ext uri="{FF2B5EF4-FFF2-40B4-BE49-F238E27FC236}">
                      <a16:creationId xmlns:a16="http://schemas.microsoft.com/office/drawing/2014/main" id="{E94554F2-D940-491C-8216-2DADBB6BFA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Freeform 6">
                  <a:extLst>
                    <a:ext uri="{FF2B5EF4-FFF2-40B4-BE49-F238E27FC236}">
                      <a16:creationId xmlns:a16="http://schemas.microsoft.com/office/drawing/2014/main" id="{0B83C441-4CDE-4E57-AD01-3AF144A504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Freeform 7">
                  <a:extLst>
                    <a:ext uri="{FF2B5EF4-FFF2-40B4-BE49-F238E27FC236}">
                      <a16:creationId xmlns:a16="http://schemas.microsoft.com/office/drawing/2014/main" id="{A9384BF3-F1B6-477B-9D53-5BF8091A4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Freeform 8">
                  <a:extLst>
                    <a:ext uri="{FF2B5EF4-FFF2-40B4-BE49-F238E27FC236}">
                      <a16:creationId xmlns:a16="http://schemas.microsoft.com/office/drawing/2014/main" id="{8DFCFE1B-A9E4-479F-8821-66B4D9940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3" name="Group 36">
                <a:extLst>
                  <a:ext uri="{FF2B5EF4-FFF2-40B4-BE49-F238E27FC236}">
                    <a16:creationId xmlns:a16="http://schemas.microsoft.com/office/drawing/2014/main" id="{4679B71F-A156-48AD-9EF8-13D480BD9D0C}"/>
                  </a:ext>
                </a:extLst>
              </p:cNvPr>
              <p:cNvGrpSpPr/>
              <p:nvPr/>
            </p:nvGrpSpPr>
            <p:grpSpPr>
              <a:xfrm flipH="1">
                <a:off x="4996312" y="3607067"/>
                <a:ext cx="751345" cy="858005"/>
                <a:chOff x="-4187825" y="2076450"/>
                <a:chExt cx="3522662" cy="4022725"/>
              </a:xfrm>
              <a:grpFill/>
            </p:grpSpPr>
            <p:sp>
              <p:nvSpPr>
                <p:cNvPr id="54" name="Freeform 5">
                  <a:extLst>
                    <a:ext uri="{FF2B5EF4-FFF2-40B4-BE49-F238E27FC236}">
                      <a16:creationId xmlns:a16="http://schemas.microsoft.com/office/drawing/2014/main" id="{C28992A3-3519-4DC6-AE05-23D158CEC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2076450"/>
                  <a:ext cx="1671637" cy="1920875"/>
                </a:xfrm>
                <a:custGeom>
                  <a:avLst/>
                  <a:gdLst>
                    <a:gd name="T0" fmla="*/ 0 w 7373"/>
                    <a:gd name="T1" fmla="*/ 8467 h 8467"/>
                    <a:gd name="T2" fmla="*/ 1275 w 7373"/>
                    <a:gd name="T3" fmla="*/ 8467 h 8467"/>
                    <a:gd name="T4" fmla="*/ 1275 w 7373"/>
                    <a:gd name="T5" fmla="*/ 5156 h 8467"/>
                    <a:gd name="T6" fmla="*/ 7337 w 7373"/>
                    <a:gd name="T7" fmla="*/ 1656 h 8467"/>
                    <a:gd name="T8" fmla="*/ 7373 w 7373"/>
                    <a:gd name="T9" fmla="*/ 0 h 8467"/>
                    <a:gd name="T10" fmla="*/ 0 w 7373"/>
                    <a:gd name="T11" fmla="*/ 4256 h 8467"/>
                    <a:gd name="T12" fmla="*/ 0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8467"/>
                      </a:moveTo>
                      <a:lnTo>
                        <a:pt x="1275" y="8467"/>
                      </a:lnTo>
                      <a:lnTo>
                        <a:pt x="1275" y="5156"/>
                      </a:lnTo>
                      <a:lnTo>
                        <a:pt x="7337" y="1656"/>
                      </a:lnTo>
                      <a:lnTo>
                        <a:pt x="7373" y="0"/>
                      </a:lnTo>
                      <a:lnTo>
                        <a:pt x="0" y="4256"/>
                      </a:lnTo>
                      <a:lnTo>
                        <a:pt x="0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Freeform 6">
                  <a:extLst>
                    <a:ext uri="{FF2B5EF4-FFF2-40B4-BE49-F238E27FC236}">
                      <a16:creationId xmlns:a16="http://schemas.microsoft.com/office/drawing/2014/main" id="{57228C60-BDEE-4BE5-976C-6F3DBC5995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2076450"/>
                  <a:ext cx="1671637" cy="1920875"/>
                </a:xfrm>
                <a:custGeom>
                  <a:avLst/>
                  <a:gdLst>
                    <a:gd name="T0" fmla="*/ 7373 w 7373"/>
                    <a:gd name="T1" fmla="*/ 8467 h 8467"/>
                    <a:gd name="T2" fmla="*/ 6098 w 7373"/>
                    <a:gd name="T3" fmla="*/ 8467 h 8467"/>
                    <a:gd name="T4" fmla="*/ 6098 w 7373"/>
                    <a:gd name="T5" fmla="*/ 5156 h 8467"/>
                    <a:gd name="T6" fmla="*/ 36 w 7373"/>
                    <a:gd name="T7" fmla="*/ 1656 h 8467"/>
                    <a:gd name="T8" fmla="*/ 0 w 7373"/>
                    <a:gd name="T9" fmla="*/ 0 h 8467"/>
                    <a:gd name="T10" fmla="*/ 7373 w 7373"/>
                    <a:gd name="T11" fmla="*/ 4256 h 8467"/>
                    <a:gd name="T12" fmla="*/ 7373 w 7373"/>
                    <a:gd name="T13" fmla="*/ 8467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8467"/>
                      </a:moveTo>
                      <a:lnTo>
                        <a:pt x="6098" y="8467"/>
                      </a:lnTo>
                      <a:lnTo>
                        <a:pt x="6098" y="5156"/>
                      </a:lnTo>
                      <a:lnTo>
                        <a:pt x="36" y="1656"/>
                      </a:lnTo>
                      <a:lnTo>
                        <a:pt x="0" y="0"/>
                      </a:lnTo>
                      <a:lnTo>
                        <a:pt x="7373" y="4256"/>
                      </a:lnTo>
                      <a:lnTo>
                        <a:pt x="7373" y="84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3C3727F6-FBD5-4C20-BAE1-F42E3EF43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87825" y="4178300"/>
                  <a:ext cx="1671637" cy="1920875"/>
                </a:xfrm>
                <a:custGeom>
                  <a:avLst/>
                  <a:gdLst>
                    <a:gd name="T0" fmla="*/ 0 w 7373"/>
                    <a:gd name="T1" fmla="*/ 0 h 8467"/>
                    <a:gd name="T2" fmla="*/ 1275 w 7373"/>
                    <a:gd name="T3" fmla="*/ 0 h 8467"/>
                    <a:gd name="T4" fmla="*/ 1275 w 7373"/>
                    <a:gd name="T5" fmla="*/ 3311 h 8467"/>
                    <a:gd name="T6" fmla="*/ 7337 w 7373"/>
                    <a:gd name="T7" fmla="*/ 6811 h 8467"/>
                    <a:gd name="T8" fmla="*/ 7373 w 7373"/>
                    <a:gd name="T9" fmla="*/ 8467 h 8467"/>
                    <a:gd name="T10" fmla="*/ 0 w 7373"/>
                    <a:gd name="T11" fmla="*/ 4211 h 8467"/>
                    <a:gd name="T12" fmla="*/ 0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0" y="0"/>
                      </a:moveTo>
                      <a:lnTo>
                        <a:pt x="1275" y="0"/>
                      </a:lnTo>
                      <a:lnTo>
                        <a:pt x="1275" y="3311"/>
                      </a:lnTo>
                      <a:lnTo>
                        <a:pt x="7337" y="6811"/>
                      </a:lnTo>
                      <a:lnTo>
                        <a:pt x="7373" y="8467"/>
                      </a:lnTo>
                      <a:lnTo>
                        <a:pt x="0" y="4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2D7D47A5-C08F-43BB-955B-3F4A78EB1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36800" y="4178300"/>
                  <a:ext cx="1671637" cy="1920875"/>
                </a:xfrm>
                <a:custGeom>
                  <a:avLst/>
                  <a:gdLst>
                    <a:gd name="T0" fmla="*/ 7373 w 7373"/>
                    <a:gd name="T1" fmla="*/ 0 h 8467"/>
                    <a:gd name="T2" fmla="*/ 6098 w 7373"/>
                    <a:gd name="T3" fmla="*/ 0 h 8467"/>
                    <a:gd name="T4" fmla="*/ 6098 w 7373"/>
                    <a:gd name="T5" fmla="*/ 3311 h 8467"/>
                    <a:gd name="T6" fmla="*/ 36 w 7373"/>
                    <a:gd name="T7" fmla="*/ 6811 h 8467"/>
                    <a:gd name="T8" fmla="*/ 0 w 7373"/>
                    <a:gd name="T9" fmla="*/ 8467 h 8467"/>
                    <a:gd name="T10" fmla="*/ 7373 w 7373"/>
                    <a:gd name="T11" fmla="*/ 4211 h 8467"/>
                    <a:gd name="T12" fmla="*/ 7373 w 7373"/>
                    <a:gd name="T13" fmla="*/ 0 h 8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73" h="8467">
                      <a:moveTo>
                        <a:pt x="7373" y="0"/>
                      </a:moveTo>
                      <a:lnTo>
                        <a:pt x="6098" y="0"/>
                      </a:lnTo>
                      <a:lnTo>
                        <a:pt x="6098" y="3311"/>
                      </a:lnTo>
                      <a:lnTo>
                        <a:pt x="36" y="6811"/>
                      </a:lnTo>
                      <a:lnTo>
                        <a:pt x="0" y="8467"/>
                      </a:lnTo>
                      <a:lnTo>
                        <a:pt x="7373" y="4211"/>
                      </a:lnTo>
                      <a:lnTo>
                        <a:pt x="73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7D7BFD-03F5-49EE-9FE3-57B9A456DE3B}"/>
              </a:ext>
            </a:extLst>
          </p:cNvPr>
          <p:cNvSpPr txBox="1"/>
          <p:nvPr/>
        </p:nvSpPr>
        <p:spPr>
          <a:xfrm>
            <a:off x="788111" y="1109960"/>
            <a:ext cx="683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rgbClr val="5A1F9D"/>
                  </a:solidFill>
                </a:ln>
                <a:solidFill>
                  <a:srgbClr val="5A1F9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중고차 플랫폼을 위한 머신 러닝</a:t>
            </a:r>
            <a:endParaRPr lang="en-US" altLang="ko-KR" sz="4000" b="1" spc="-150" dirty="0">
              <a:ln>
                <a:solidFill>
                  <a:srgbClr val="5A1F9D"/>
                </a:solidFill>
              </a:ln>
              <a:solidFill>
                <a:srgbClr val="5A1F9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2AAE1696-136F-4C2D-9724-399227E34A62}"/>
              </a:ext>
            </a:extLst>
          </p:cNvPr>
          <p:cNvSpPr/>
          <p:nvPr/>
        </p:nvSpPr>
        <p:spPr>
          <a:xfrm>
            <a:off x="937336" y="861995"/>
            <a:ext cx="660476" cy="76829"/>
          </a:xfrm>
          <a:prstGeom prst="rect">
            <a:avLst/>
          </a:prstGeom>
          <a:solidFill>
            <a:srgbClr val="5A1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519BD-9C91-4349-BA2A-6C3EDAC046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8349" y="-255704"/>
            <a:ext cx="13199737" cy="7899055"/>
          </a:xfrm>
          <a:prstGeom prst="rect">
            <a:avLst/>
          </a:prstGeom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6431EBFB-3D61-4C47-B8AE-9BEA40CE78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37" y="1463040"/>
            <a:ext cx="4177456" cy="3876040"/>
          </a:xfr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2383D94-AA7B-42AB-AA51-6DFF9FF7F132}"/>
              </a:ext>
            </a:extLst>
          </p:cNvPr>
          <p:cNvSpPr txBox="1"/>
          <p:nvPr/>
        </p:nvSpPr>
        <p:spPr>
          <a:xfrm>
            <a:off x="909805" y="3459541"/>
            <a:ext cx="285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anose="00000500000000000000" pitchFamily="2" charset="0"/>
              </a:rPr>
              <a:t>번호판 인식</a:t>
            </a:r>
            <a:endParaRPr lang="en-US" altLang="ko-KR" sz="4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4A63A-9EBE-4E50-BEB8-AF4034F39670}"/>
              </a:ext>
            </a:extLst>
          </p:cNvPr>
          <p:cNvSpPr txBox="1"/>
          <p:nvPr/>
        </p:nvSpPr>
        <p:spPr>
          <a:xfrm>
            <a:off x="9893005" y="795245"/>
            <a:ext cx="2255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SOCAR x LIKELIONS x SS501</a:t>
            </a:r>
            <a:endParaRPr lang="en-US" sz="10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1406</Words>
  <Application>Microsoft Office PowerPoint</Application>
  <PresentationFormat>와이드스크린</PresentationFormat>
  <Paragraphs>359</Paragraphs>
  <Slides>34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8" baseType="lpstr">
      <vt:lpstr>Catamaran Bold</vt:lpstr>
      <vt:lpstr>Frank Ruhl Libre</vt:lpstr>
      <vt:lpstr>KoPub돋움체 Medium</vt:lpstr>
      <vt:lpstr>Montserrat</vt:lpstr>
      <vt:lpstr>Muli</vt:lpstr>
      <vt:lpstr>Open Sans</vt:lpstr>
      <vt:lpstr>Poppins</vt:lpstr>
      <vt:lpstr>Poppins Medium</vt:lpstr>
      <vt:lpstr>Poppins SemiBold</vt:lpstr>
      <vt:lpstr>Rajdhani</vt:lpstr>
      <vt:lpstr>Roboto</vt:lpstr>
      <vt:lpstr>에스코어 드림 1 Thin</vt:lpstr>
      <vt:lpstr>에스코어 드림 3 Light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Calibri</vt:lpstr>
      <vt:lpstr>Calibri Light</vt:lpstr>
      <vt:lpstr>Helvetica</vt:lpstr>
      <vt:lpstr>맑은 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rahmadfathurizqi@gmail.com</dc:creator>
  <cp:lastModifiedBy> </cp:lastModifiedBy>
  <cp:revision>167</cp:revision>
  <dcterms:created xsi:type="dcterms:W3CDTF">2019-09-23T03:14:51Z</dcterms:created>
  <dcterms:modified xsi:type="dcterms:W3CDTF">2022-01-08T11:00:50Z</dcterms:modified>
</cp:coreProperties>
</file>